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0" r:id="rId1"/>
  </p:sldMasterIdLst>
  <p:notesMasterIdLst>
    <p:notesMasterId r:id="rId5"/>
  </p:notesMasterIdLst>
  <p:sldIdLst>
    <p:sldId id="831" r:id="rId2"/>
    <p:sldId id="833" r:id="rId3"/>
    <p:sldId id="853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7"/>
    <a:srgbClr val="38CD39"/>
    <a:srgbClr val="44F543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23" autoAdjust="0"/>
    <p:restoredTop sz="95265" autoAdjust="0"/>
  </p:normalViewPr>
  <p:slideViewPr>
    <p:cSldViewPr>
      <p:cViewPr varScale="1">
        <p:scale>
          <a:sx n="71" d="100"/>
          <a:sy n="71" d="100"/>
        </p:scale>
        <p:origin x="11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084B9B3-020D-4277-B023-9622A519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37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7CA7-3AEE-4C1B-AE32-D81B677E80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4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29E0-2A2A-42BA-B202-67FA0F8040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2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29E0-2A2A-42BA-B202-67FA0F8040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CDBAE-E21C-422C-A665-A5BFEC38BB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3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6F4F3-CF08-4D64-88F3-5EF05B84B0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2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BF512-625D-44A8-8876-09B6060F7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7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AE4E4-395E-473E-BA9D-04C811BF6E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7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F3CDE-997F-47C7-90DE-D92634852B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29E0-2A2A-42BA-B202-67FA0F8040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0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F0A24-6D9C-4CEF-9AC5-302775B9E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4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F2C81-08C1-4F95-B0ED-DC558D8710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6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F829E0-2A2A-42BA-B202-67FA0F8040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9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_AAA6573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1"/>
          <a:stretch/>
        </p:blipFill>
        <p:spPr>
          <a:xfrm>
            <a:off x="-16315" y="6348"/>
            <a:ext cx="9160315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692696"/>
            <a:ext cx="9196828" cy="476672"/>
          </a:xfrm>
          <a:solidFill>
            <a:schemeClr val="bg1">
              <a:alpha val="69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ИННОВАЦИОННЫЕ ТЕХНОЛОГИИ В ОБРАЗОВАНИИ</a:t>
            </a:r>
            <a:endParaRPr lang="ru-RU" sz="2400" b="1" dirty="0"/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3343837" y="1336623"/>
            <a:ext cx="5800166" cy="72008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/>
              <a:t>1. </a:t>
            </a:r>
            <a:r>
              <a:rPr lang="ru-RU" sz="2000" b="1" dirty="0" smtClean="0"/>
              <a:t>СИМУЛЯЦИОННАЯ ЛАБОРАТОРИЯ</a:t>
            </a:r>
            <a:endParaRPr lang="en-US" sz="2000" b="1" dirty="0" smtClean="0"/>
          </a:p>
          <a:p>
            <a:pPr algn="l"/>
            <a:r>
              <a:rPr lang="en-US" sz="1800" b="1" dirty="0" smtClean="0"/>
              <a:t>-</a:t>
            </a:r>
            <a:r>
              <a:rPr lang="ru-RU" sz="1800" b="1" dirty="0" smtClean="0"/>
              <a:t>ОТРАБОТКА НАВЫКОВ НА ИСКУССТВЕННЫХ МОДЕЛЯХ И СИМУЛЯТОРАХ</a:t>
            </a:r>
            <a:endParaRPr lang="ru-RU" sz="1800" b="1" dirty="0"/>
          </a:p>
        </p:txBody>
      </p:sp>
      <p:sp>
        <p:nvSpPr>
          <p:cNvPr id="14" name="Название 1"/>
          <p:cNvSpPr txBox="1">
            <a:spLocks/>
          </p:cNvSpPr>
          <p:nvPr/>
        </p:nvSpPr>
        <p:spPr>
          <a:xfrm>
            <a:off x="3343836" y="2121339"/>
            <a:ext cx="5796136" cy="936104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2. </a:t>
            </a:r>
            <a:r>
              <a:rPr lang="ru-RU" sz="2200" b="1" dirty="0" smtClean="0"/>
              <a:t>КАДАВЕРНАЯ ЛАБОРАТОРИЯ</a:t>
            </a:r>
            <a:endParaRPr lang="en-US" sz="2200" b="1" dirty="0" smtClean="0"/>
          </a:p>
          <a:p>
            <a:pPr algn="l"/>
            <a:r>
              <a:rPr lang="en-US" sz="1900" b="1" dirty="0" smtClean="0"/>
              <a:t>- </a:t>
            </a:r>
            <a:r>
              <a:rPr lang="ru-RU" sz="1900" b="1" dirty="0" smtClean="0"/>
              <a:t>АНАТОМИЧЕСКИЕ ИССЛЕДОВАНИЯ</a:t>
            </a:r>
            <a:endParaRPr lang="en-US" sz="1900" b="1" dirty="0" smtClean="0"/>
          </a:p>
          <a:p>
            <a:pPr algn="l"/>
            <a:r>
              <a:rPr lang="ru-RU" sz="1900" b="1" dirty="0" smtClean="0"/>
              <a:t>- ОТРАБОТКА МИКРОХИРУРГИЧЕСКИХ И ЭНДОСКОПИЧЕСКИХ   </a:t>
            </a:r>
          </a:p>
          <a:p>
            <a:pPr algn="l"/>
            <a:r>
              <a:rPr lang="ru-RU" sz="1900" b="1" dirty="0" smtClean="0"/>
              <a:t>ДОСТУПОВ НА ПРЕПАРАТАХ</a:t>
            </a:r>
            <a:endParaRPr lang="ru-RU" sz="1900" b="1" dirty="0"/>
          </a:p>
        </p:txBody>
      </p:sp>
      <p:sp>
        <p:nvSpPr>
          <p:cNvPr id="15" name="Название 1"/>
          <p:cNvSpPr txBox="1">
            <a:spLocks/>
          </p:cNvSpPr>
          <p:nvPr/>
        </p:nvSpPr>
        <p:spPr>
          <a:xfrm>
            <a:off x="3343837" y="3129451"/>
            <a:ext cx="5800166" cy="1152128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/>
              <a:t>3. </a:t>
            </a:r>
            <a:r>
              <a:rPr lang="ru-RU" sz="2700" b="1" dirty="0"/>
              <a:t>КАДАВЕРНАЯ </a:t>
            </a:r>
            <a:r>
              <a:rPr lang="ru-RU" sz="2700" b="1" dirty="0" smtClean="0"/>
              <a:t>ЛАБОРАТОРИЯ (ВСЕ ТЕЛО)</a:t>
            </a:r>
            <a:endParaRPr lang="en-US" sz="2400" b="1" dirty="0" smtClean="0"/>
          </a:p>
          <a:p>
            <a:pPr algn="l"/>
            <a:r>
              <a:rPr lang="en-US" sz="2100" b="1" dirty="0" smtClean="0"/>
              <a:t>- </a:t>
            </a:r>
            <a:r>
              <a:rPr lang="ru-RU" sz="2400" b="1" dirty="0"/>
              <a:t>АНАТОМИЧЕСКИЕ ИССЛЕДОВАНИЯ</a:t>
            </a:r>
            <a:endParaRPr lang="en-US" sz="2400" b="1" dirty="0"/>
          </a:p>
          <a:p>
            <a:pPr algn="l"/>
            <a:r>
              <a:rPr lang="en-US" sz="2100" b="1" dirty="0" smtClean="0"/>
              <a:t>- </a:t>
            </a:r>
            <a:r>
              <a:rPr lang="ru-RU" sz="2400" b="1" dirty="0"/>
              <a:t>ОТРАБОТКА МИКРОХИРУРГИЧЕСКИХ И ЭНДОСКОПИЧЕСКИХ   </a:t>
            </a:r>
          </a:p>
          <a:p>
            <a:pPr algn="l"/>
            <a:r>
              <a:rPr lang="ru-RU" sz="2400" b="1" dirty="0"/>
              <a:t>ДОСТУПОВ НА </a:t>
            </a:r>
            <a:r>
              <a:rPr lang="ru-RU" sz="2400" b="1" dirty="0" smtClean="0"/>
              <a:t>ПРЕПАРАТАХ (ПОЗВОНОЧНИК, ПЕРИФЕРИЧЕСКАЯ НЕРВНАЯ И СОСУДИСТАЯ СИСТЕМА)</a:t>
            </a:r>
            <a:endParaRPr lang="ru-RU" sz="2400" b="1" dirty="0"/>
          </a:p>
        </p:txBody>
      </p:sp>
      <p:sp>
        <p:nvSpPr>
          <p:cNvPr id="16" name="Название 1"/>
          <p:cNvSpPr txBox="1">
            <a:spLocks/>
          </p:cNvSpPr>
          <p:nvPr/>
        </p:nvSpPr>
        <p:spPr>
          <a:xfrm>
            <a:off x="3343834" y="4365106"/>
            <a:ext cx="5800166" cy="82593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4.</a:t>
            </a:r>
            <a:r>
              <a:rPr lang="en-US" sz="2000" b="1" dirty="0" smtClean="0"/>
              <a:t> </a:t>
            </a:r>
            <a:r>
              <a:rPr lang="ru-RU" sz="1800" b="1" dirty="0" smtClean="0"/>
              <a:t>ВЕТЕРИНАРНАЯ ЛАБОРАТОРИЯ</a:t>
            </a:r>
            <a:endParaRPr lang="en-US" sz="2000" b="1" dirty="0" smtClean="0"/>
          </a:p>
          <a:p>
            <a:pPr algn="l"/>
            <a:r>
              <a:rPr lang="en-US" sz="1600" b="1" dirty="0" smtClean="0"/>
              <a:t>- </a:t>
            </a:r>
            <a:r>
              <a:rPr lang="ru-RU" sz="1600" b="1" dirty="0" smtClean="0"/>
              <a:t>ЭКСПЕРЕМЕНТАЛЬНАЯ ХИРУРГИЯ НА КРЫСАХ</a:t>
            </a:r>
            <a:endParaRPr lang="en-US" sz="1600" b="1" dirty="0" smtClean="0"/>
          </a:p>
          <a:p>
            <a:pPr algn="l"/>
            <a:r>
              <a:rPr lang="en-US" sz="1600" b="1" dirty="0" smtClean="0"/>
              <a:t>- </a:t>
            </a:r>
            <a:r>
              <a:rPr lang="ru-RU" sz="1600" b="1" dirty="0" smtClean="0"/>
              <a:t>ОТРАБОТКА МИКРОСОСУДИСТОГО АНАСТОМОЗА</a:t>
            </a:r>
            <a:endParaRPr lang="ru-RU" sz="1600" b="1" dirty="0"/>
          </a:p>
        </p:txBody>
      </p:sp>
      <p:sp>
        <p:nvSpPr>
          <p:cNvPr id="17" name="Название 1"/>
          <p:cNvSpPr txBox="1">
            <a:spLocks/>
          </p:cNvSpPr>
          <p:nvPr/>
        </p:nvSpPr>
        <p:spPr>
          <a:xfrm>
            <a:off x="179512" y="2492896"/>
            <a:ext cx="2286255" cy="144016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ПРАКТИЧЕСКИЕ ОБУЧАЮЩИЕ ТЕХНОЛОГИИ</a:t>
            </a:r>
            <a:endParaRPr lang="ru-RU" sz="2400" b="1" dirty="0"/>
          </a:p>
        </p:txBody>
      </p:sp>
      <p:sp>
        <p:nvSpPr>
          <p:cNvPr id="3" name="Правая круглая скобка 2"/>
          <p:cNvSpPr/>
          <p:nvPr/>
        </p:nvSpPr>
        <p:spPr>
          <a:xfrm flipH="1">
            <a:off x="2699793" y="1700808"/>
            <a:ext cx="605572" cy="3024336"/>
          </a:xfrm>
          <a:prstGeom prst="rightBracke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азвание 1"/>
          <p:cNvSpPr txBox="1">
            <a:spLocks/>
          </p:cNvSpPr>
          <p:nvPr/>
        </p:nvSpPr>
        <p:spPr>
          <a:xfrm>
            <a:off x="179513" y="5301208"/>
            <a:ext cx="2395075" cy="792088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smtClean="0">
                <a:solidFill>
                  <a:srgbClr val="FF0000"/>
                </a:solidFill>
              </a:rPr>
              <a:t>3D</a:t>
            </a:r>
            <a:r>
              <a:rPr lang="en-US" sz="2400" b="1" dirty="0" smtClean="0"/>
              <a:t> </a:t>
            </a:r>
            <a:r>
              <a:rPr lang="ru-RU" sz="3000" b="1" dirty="0" smtClean="0"/>
              <a:t>ЖИВАЯ ХИРУРГИЯ</a:t>
            </a:r>
            <a:endParaRPr lang="ru-RU" sz="3000" b="1" dirty="0"/>
          </a:p>
        </p:txBody>
      </p:sp>
      <p:sp>
        <p:nvSpPr>
          <p:cNvPr id="20" name="Название 1"/>
          <p:cNvSpPr txBox="1">
            <a:spLocks/>
          </p:cNvSpPr>
          <p:nvPr/>
        </p:nvSpPr>
        <p:spPr>
          <a:xfrm>
            <a:off x="3322936" y="5301210"/>
            <a:ext cx="5821065" cy="82137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СОВРЕМЕННЫЕ ОПЕРАЦИОННЫЕ С ВИДЕО И АУДИО ТРАНСЛЯЦИЕЙ</a:t>
            </a:r>
            <a:endParaRPr lang="ru-RU" sz="1800" b="1" dirty="0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2555777" y="5517232"/>
            <a:ext cx="779805" cy="288032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-1" y="6452970"/>
            <a:ext cx="9144001" cy="523220"/>
            <a:chOff x="-1" y="6452970"/>
            <a:chExt cx="12192001" cy="523220"/>
          </a:xfrm>
        </p:grpSpPr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>
              <a:off x="-1" y="6516156"/>
              <a:ext cx="12192001" cy="246221"/>
            </a:xfrm>
            <a:prstGeom prst="rect">
              <a:avLst/>
            </a:prstGeom>
            <a:solidFill>
              <a:srgbClr val="FFB21D">
                <a:alpha val="70000"/>
              </a:srgb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r">
                <a:defRPr sz="1000"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ru-RU" dirty="0"/>
                <a:t>Д.М.Н.</a:t>
              </a:r>
              <a:r>
                <a:rPr lang="en-US" dirty="0"/>
                <a:t> </a:t>
              </a:r>
              <a:r>
                <a:rPr lang="ru-RU" dirty="0"/>
                <a:t>ПРОФЕССОР </a:t>
              </a:r>
              <a:r>
                <a:rPr lang="ru-RU" b="1" dirty="0"/>
                <a:t>СУФИАНОВ А.А</a:t>
              </a:r>
              <a:endParaRPr lang="ru-RU" b="1" dirty="0"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0" y="6452970"/>
              <a:ext cx="1895595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www.fcn-tmn.ru</a:t>
              </a:r>
              <a:endParaRPr lang="ru-RU" sz="1400" dirty="0" smtClean="0"/>
            </a:p>
            <a:p>
              <a:endParaRPr lang="ru-RU" sz="1400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-13728" y="66690"/>
            <a:ext cx="9144000" cy="523220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КАФЕДРА НЕЙРОХИРУРГИИ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Изображение 8" descr="tn_185421_12517e8204a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52" y="44625"/>
            <a:ext cx="2178395" cy="1296145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5682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_AAA6573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1"/>
          <a:stretch/>
        </p:blipFill>
        <p:spPr>
          <a:xfrm>
            <a:off x="-1" y="0"/>
            <a:ext cx="9160315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789820"/>
            <a:ext cx="9160316" cy="694964"/>
          </a:xfrm>
          <a:solidFill>
            <a:schemeClr val="bg1">
              <a:alpha val="69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КАДАВЕРНАЯ ЛАБОРАТОРИЯ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36633" b="-1"/>
          <a:stretch/>
        </p:blipFill>
        <p:spPr>
          <a:xfrm>
            <a:off x="-11081" y="1916832"/>
            <a:ext cx="4572003" cy="3818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19644" b="8882"/>
          <a:stretch/>
        </p:blipFill>
        <p:spPr>
          <a:xfrm>
            <a:off x="4568727" y="1700808"/>
            <a:ext cx="4580158" cy="433009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1" y="6452970"/>
            <a:ext cx="9144001" cy="523220"/>
            <a:chOff x="-1" y="6452970"/>
            <a:chExt cx="12192001" cy="523220"/>
          </a:xfrm>
        </p:grpSpPr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-1" y="6516156"/>
              <a:ext cx="12192001" cy="246221"/>
            </a:xfrm>
            <a:prstGeom prst="rect">
              <a:avLst/>
            </a:prstGeom>
            <a:solidFill>
              <a:srgbClr val="FFB21D">
                <a:alpha val="70000"/>
              </a:srgb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r">
                <a:defRPr sz="1000"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ru-RU" dirty="0"/>
                <a:t>Д.М.Н.</a:t>
              </a:r>
              <a:r>
                <a:rPr lang="en-US" dirty="0"/>
                <a:t> </a:t>
              </a:r>
              <a:r>
                <a:rPr lang="ru-RU" dirty="0"/>
                <a:t>ПРОФЕССОР </a:t>
              </a:r>
              <a:r>
                <a:rPr lang="ru-RU" b="1" dirty="0"/>
                <a:t>СУФИАНОВ А.А</a:t>
              </a:r>
              <a:endParaRPr lang="ru-RU" b="1" dirty="0"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6452970"/>
              <a:ext cx="1895595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www.fcn-tmn.ru</a:t>
              </a:r>
              <a:endParaRPr lang="ru-RU" sz="1400" dirty="0" smtClean="0"/>
            </a:p>
            <a:p>
              <a:endParaRPr lang="ru-RU" sz="14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-13728" y="35912"/>
            <a:ext cx="9144000" cy="584776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КАФЕДРА НЕЙРОХИРУРГИИ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3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_AAA6573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1"/>
          <a:stretch/>
        </p:blipFill>
        <p:spPr>
          <a:xfrm>
            <a:off x="1" y="-20230"/>
            <a:ext cx="9160315" cy="68782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r="8026"/>
          <a:stretch/>
        </p:blipFill>
        <p:spPr>
          <a:xfrm>
            <a:off x="98222" y="908721"/>
            <a:ext cx="5773659" cy="35310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200" y="908721"/>
            <a:ext cx="3245180" cy="57692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-173" t="10478" r="173" b="19398"/>
          <a:stretch/>
        </p:blipFill>
        <p:spPr>
          <a:xfrm>
            <a:off x="107505" y="4439817"/>
            <a:ext cx="5764378" cy="2229545"/>
          </a:xfrm>
          <a:prstGeom prst="rect">
            <a:avLst/>
          </a:prstGeom>
        </p:spPr>
      </p:pic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1" y="692696"/>
            <a:ext cx="9160316" cy="576064"/>
          </a:xfrm>
          <a:solidFill>
            <a:schemeClr val="bg1">
              <a:alpha val="69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800" b="1" dirty="0" smtClean="0"/>
              <a:t>КАДАВЕРНАЯ ЛАБОРАТОРИЯ </a:t>
            </a:r>
            <a:r>
              <a:rPr lang="en-US" sz="2800" b="1" dirty="0" smtClean="0"/>
              <a:t>(</a:t>
            </a:r>
            <a:r>
              <a:rPr lang="ru-RU" sz="2800" b="1" dirty="0" smtClean="0"/>
              <a:t>ВСЕ ТЕЛО</a:t>
            </a:r>
            <a:r>
              <a:rPr lang="en-US" sz="2800" b="1" dirty="0" smtClean="0"/>
              <a:t>)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32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-1" y="6452970"/>
            <a:ext cx="9144001" cy="523220"/>
            <a:chOff x="-1" y="6452970"/>
            <a:chExt cx="12192001" cy="523220"/>
          </a:xfrm>
        </p:grpSpPr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-1" y="6516156"/>
              <a:ext cx="12192001" cy="246221"/>
            </a:xfrm>
            <a:prstGeom prst="rect">
              <a:avLst/>
            </a:prstGeom>
            <a:solidFill>
              <a:srgbClr val="FFB21D">
                <a:alpha val="70000"/>
              </a:srgb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r">
                <a:defRPr sz="1000"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ru-RU" dirty="0"/>
                <a:t>Д.М.Н.</a:t>
              </a:r>
              <a:r>
                <a:rPr lang="en-US" dirty="0"/>
                <a:t> </a:t>
              </a:r>
              <a:r>
                <a:rPr lang="ru-RU" dirty="0"/>
                <a:t>ПРОФЕССОР </a:t>
              </a:r>
              <a:r>
                <a:rPr lang="ru-RU" b="1" dirty="0"/>
                <a:t>СУФИАНОВ А.А</a:t>
              </a:r>
              <a:endParaRPr lang="ru-RU" b="1" dirty="0"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0" y="6452970"/>
              <a:ext cx="1895595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www.fcn-tmn.ru</a:t>
              </a:r>
              <a:endParaRPr lang="ru-RU" sz="1400" dirty="0" smtClean="0"/>
            </a:p>
            <a:p>
              <a:endParaRPr lang="ru-RU" sz="14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-13728" y="44624"/>
            <a:ext cx="9144000" cy="584776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КАФЕДРА НЕЙРОХИРУРГИИ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79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Чернильница.thmx</Template>
  <TotalTime>13458</TotalTime>
  <Words>111</Words>
  <Application>Microsoft Office PowerPoint</Application>
  <PresentationFormat>Экран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ИННОВАЦИОННЫЕ ТЕХНОЛОГИИ В ОБРАЗОВАНИИ</vt:lpstr>
      <vt:lpstr>КАДАВЕРНАЯ ЛАБОРАТОРИЯ</vt:lpstr>
      <vt:lpstr> КАДАВЕРНАЯ ЛАБОРАТОРИЯ (ВСЕ ТЕЛО) </vt:lpstr>
    </vt:vector>
  </TitlesOfParts>
  <Manager/>
  <Company>Your Company Name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ФГБУ «Федеральный центр нейрохирургии» Минздравсоцразвития РФ, нейрохирургическое отделение № 1</dc:title>
  <dc:subject/>
  <dc:creator>Алия Амировна Бухтоярова</dc:creator>
  <cp:keywords/>
  <dc:description/>
  <cp:lastModifiedBy>PC</cp:lastModifiedBy>
  <cp:revision>649</cp:revision>
  <dcterms:created xsi:type="dcterms:W3CDTF">2011-02-07T03:18:22Z</dcterms:created>
  <dcterms:modified xsi:type="dcterms:W3CDTF">2017-02-05T12:19:22Z</dcterms:modified>
  <cp:category/>
</cp:coreProperties>
</file>