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  <p:sldMasterId id="2147483742" r:id="rId2"/>
  </p:sldMasterIdLst>
  <p:notesMasterIdLst>
    <p:notesMasterId r:id="rId53"/>
  </p:notesMasterIdLst>
  <p:sldIdLst>
    <p:sldId id="256" r:id="rId3"/>
    <p:sldId id="306" r:id="rId4"/>
    <p:sldId id="305" r:id="rId5"/>
    <p:sldId id="307" r:id="rId6"/>
    <p:sldId id="263" r:id="rId7"/>
    <p:sldId id="258" r:id="rId8"/>
    <p:sldId id="259" r:id="rId9"/>
    <p:sldId id="260" r:id="rId10"/>
    <p:sldId id="261" r:id="rId11"/>
    <p:sldId id="262" r:id="rId12"/>
    <p:sldId id="270" r:id="rId13"/>
    <p:sldId id="323" r:id="rId14"/>
    <p:sldId id="271" r:id="rId15"/>
    <p:sldId id="303" r:id="rId16"/>
    <p:sldId id="304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90" r:id="rId29"/>
    <p:sldId id="291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294" r:id="rId40"/>
    <p:sldId id="296" r:id="rId41"/>
    <p:sldId id="317" r:id="rId42"/>
    <p:sldId id="297" r:id="rId43"/>
    <p:sldId id="298" r:id="rId44"/>
    <p:sldId id="299" r:id="rId45"/>
    <p:sldId id="318" r:id="rId46"/>
    <p:sldId id="319" r:id="rId47"/>
    <p:sldId id="322" r:id="rId48"/>
    <p:sldId id="320" r:id="rId49"/>
    <p:sldId id="300" r:id="rId50"/>
    <p:sldId id="288" r:id="rId51"/>
    <p:sldId id="321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70" autoAdjust="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8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94DA7F-5551-4961-8DE1-D2A53851CDE2}" type="doc">
      <dgm:prSet loTypeId="urn:microsoft.com/office/officeart/2005/8/layout/vList5" loCatId="Inbox" qsTypeId="urn:microsoft.com/office/officeart/2005/8/quickstyle/3d3" qsCatId="3D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6C0923C2-218D-4840-A96C-D4AA43F022DB}">
      <dgm:prSet custT="1"/>
      <dgm:spPr/>
      <dgm:t>
        <a:bodyPr/>
        <a:lstStyle/>
        <a:p>
          <a:r>
            <a:rPr lang="en-US" sz="2000" b="1" dirty="0"/>
            <a:t>I. </a:t>
          </a:r>
          <a:r>
            <a:rPr lang="ru-RU" sz="2000" b="1" dirty="0"/>
            <a:t>По происхождению </a:t>
          </a:r>
          <a:endParaRPr lang="en-US" sz="2000" b="1" dirty="0"/>
        </a:p>
      </dgm:t>
    </dgm:pt>
    <dgm:pt modelId="{B2D3278E-DBEC-4EFA-B2C8-4D1433025A78}" type="parTrans" cxnId="{8EA31AF3-E0C3-4D5B-81D3-15A72B34ABC6}">
      <dgm:prSet/>
      <dgm:spPr/>
      <dgm:t>
        <a:bodyPr/>
        <a:lstStyle/>
        <a:p>
          <a:endParaRPr lang="en-US"/>
        </a:p>
      </dgm:t>
    </dgm:pt>
    <dgm:pt modelId="{A66C8A0D-9CCF-4A9E-A6FB-FC93CF464E26}" type="sibTrans" cxnId="{8EA31AF3-E0C3-4D5B-81D3-15A72B34ABC6}">
      <dgm:prSet/>
      <dgm:spPr/>
      <dgm:t>
        <a:bodyPr/>
        <a:lstStyle/>
        <a:p>
          <a:endParaRPr lang="en-US"/>
        </a:p>
      </dgm:t>
    </dgm:pt>
    <dgm:pt modelId="{D314786E-F072-437B-BA41-C4579A34AEC1}">
      <dgm:prSet custT="1"/>
      <dgm:spPr/>
      <dgm:t>
        <a:bodyPr/>
        <a:lstStyle/>
        <a:p>
          <a:r>
            <a:rPr lang="ru-RU" sz="1200" b="1" dirty="0"/>
            <a:t>первичный сепсис (криптогенный)</a:t>
          </a:r>
          <a:endParaRPr lang="en-US" sz="1200" b="1" dirty="0"/>
        </a:p>
      </dgm:t>
    </dgm:pt>
    <dgm:pt modelId="{D1ACFCC2-887D-4605-96C5-5E010ACA5089}" type="parTrans" cxnId="{48331141-D074-4657-AE71-A573FB46669C}">
      <dgm:prSet/>
      <dgm:spPr/>
      <dgm:t>
        <a:bodyPr/>
        <a:lstStyle/>
        <a:p>
          <a:endParaRPr lang="en-US"/>
        </a:p>
      </dgm:t>
    </dgm:pt>
    <dgm:pt modelId="{6F111ECF-1F8D-4B77-921A-E3E49F5C4CF4}" type="sibTrans" cxnId="{48331141-D074-4657-AE71-A573FB46669C}">
      <dgm:prSet/>
      <dgm:spPr/>
      <dgm:t>
        <a:bodyPr/>
        <a:lstStyle/>
        <a:p>
          <a:endParaRPr lang="en-US"/>
        </a:p>
      </dgm:t>
    </dgm:pt>
    <dgm:pt modelId="{EF2B2328-3171-4E10-9C43-D2D6143461A3}">
      <dgm:prSet custT="1"/>
      <dgm:spPr/>
      <dgm:t>
        <a:bodyPr/>
        <a:lstStyle/>
        <a:p>
          <a:r>
            <a:rPr lang="ru-RU" sz="1200" b="1" dirty="0"/>
            <a:t>вторичный сепсис </a:t>
          </a:r>
          <a:endParaRPr lang="en-US" sz="1200" b="1" dirty="0"/>
        </a:p>
      </dgm:t>
    </dgm:pt>
    <dgm:pt modelId="{B922152C-1602-4C08-BD66-3915070BC134}" type="parTrans" cxnId="{70BAA013-0196-42E2-8244-13C6785B249D}">
      <dgm:prSet/>
      <dgm:spPr/>
      <dgm:t>
        <a:bodyPr/>
        <a:lstStyle/>
        <a:p>
          <a:endParaRPr lang="en-US"/>
        </a:p>
      </dgm:t>
    </dgm:pt>
    <dgm:pt modelId="{462726F0-EBCB-4AA5-89DD-BE4E4BBD1564}" type="sibTrans" cxnId="{70BAA013-0196-42E2-8244-13C6785B249D}">
      <dgm:prSet/>
      <dgm:spPr/>
      <dgm:t>
        <a:bodyPr/>
        <a:lstStyle/>
        <a:p>
          <a:endParaRPr lang="en-US"/>
        </a:p>
      </dgm:t>
    </dgm:pt>
    <dgm:pt modelId="{56410E36-7F6F-49E1-817E-29A4FA1DEA1C}">
      <dgm:prSet custT="1"/>
      <dgm:spPr/>
      <dgm:t>
        <a:bodyPr/>
        <a:lstStyle/>
        <a:p>
          <a:r>
            <a:rPr lang="en-US" sz="1800" b="1" dirty="0">
              <a:solidFill>
                <a:schemeClr val="bg1"/>
              </a:solidFill>
            </a:rPr>
            <a:t>II. </a:t>
          </a:r>
          <a:r>
            <a:rPr lang="ru-RU" sz="1800" b="1" dirty="0">
              <a:solidFill>
                <a:schemeClr val="bg1"/>
              </a:solidFill>
            </a:rPr>
            <a:t>По локализации первичного очага </a:t>
          </a:r>
          <a:endParaRPr lang="en-US" sz="1800" b="1" dirty="0">
            <a:solidFill>
              <a:schemeClr val="bg1"/>
            </a:solidFill>
          </a:endParaRPr>
        </a:p>
      </dgm:t>
    </dgm:pt>
    <dgm:pt modelId="{4B937A0F-7F81-4DCB-BD83-8392EC2F4668}" type="parTrans" cxnId="{8112D9AB-F782-4AC9-8A41-3996BE2EAE24}">
      <dgm:prSet/>
      <dgm:spPr/>
      <dgm:t>
        <a:bodyPr/>
        <a:lstStyle/>
        <a:p>
          <a:endParaRPr lang="en-US"/>
        </a:p>
      </dgm:t>
    </dgm:pt>
    <dgm:pt modelId="{6BBC1B99-FBAD-4705-ABEE-94A76D836CA3}" type="sibTrans" cxnId="{8112D9AB-F782-4AC9-8A41-3996BE2EAE24}">
      <dgm:prSet/>
      <dgm:spPr/>
      <dgm:t>
        <a:bodyPr/>
        <a:lstStyle/>
        <a:p>
          <a:endParaRPr lang="en-US"/>
        </a:p>
      </dgm:t>
    </dgm:pt>
    <dgm:pt modelId="{1923EE1C-BAB7-45CF-9DB4-C928B334F7F4}">
      <dgm:prSet custT="1"/>
      <dgm:spPr/>
      <dgm:t>
        <a:bodyPr/>
        <a:lstStyle/>
        <a:p>
          <a:r>
            <a:rPr lang="ru-RU" sz="1200" b="1" dirty="0"/>
            <a:t>хирургический </a:t>
          </a:r>
          <a:endParaRPr lang="en-US" sz="1200" b="1" dirty="0"/>
        </a:p>
      </dgm:t>
    </dgm:pt>
    <dgm:pt modelId="{8117031F-D260-4055-8A7D-99F955C6ED34}" type="parTrans" cxnId="{A4346DEE-AE77-4F6E-944E-257A736643DC}">
      <dgm:prSet/>
      <dgm:spPr/>
      <dgm:t>
        <a:bodyPr/>
        <a:lstStyle/>
        <a:p>
          <a:endParaRPr lang="en-US"/>
        </a:p>
      </dgm:t>
    </dgm:pt>
    <dgm:pt modelId="{83246572-7A3F-4A29-B5DA-C4EE8EFE6850}" type="sibTrans" cxnId="{A4346DEE-AE77-4F6E-944E-257A736643DC}">
      <dgm:prSet/>
      <dgm:spPr/>
      <dgm:t>
        <a:bodyPr/>
        <a:lstStyle/>
        <a:p>
          <a:endParaRPr lang="en-US"/>
        </a:p>
      </dgm:t>
    </dgm:pt>
    <dgm:pt modelId="{1CAB40F3-FF72-48BD-A87B-60FE7621A952}">
      <dgm:prSet custT="1"/>
      <dgm:spPr/>
      <dgm:t>
        <a:bodyPr/>
        <a:lstStyle/>
        <a:p>
          <a:r>
            <a:rPr lang="ru-RU" sz="1200" b="1" dirty="0"/>
            <a:t>гинекологический </a:t>
          </a:r>
          <a:endParaRPr lang="en-US" sz="1200" b="1" dirty="0"/>
        </a:p>
      </dgm:t>
    </dgm:pt>
    <dgm:pt modelId="{3E705878-C130-49CC-84CA-3D4A6271BF58}" type="parTrans" cxnId="{828B4679-897E-46D0-808F-50E8229F2AA6}">
      <dgm:prSet/>
      <dgm:spPr/>
      <dgm:t>
        <a:bodyPr/>
        <a:lstStyle/>
        <a:p>
          <a:endParaRPr lang="en-US"/>
        </a:p>
      </dgm:t>
    </dgm:pt>
    <dgm:pt modelId="{61912CD1-D7BD-4062-A5EC-4EB97398AEF7}" type="sibTrans" cxnId="{828B4679-897E-46D0-808F-50E8229F2AA6}">
      <dgm:prSet/>
      <dgm:spPr/>
      <dgm:t>
        <a:bodyPr/>
        <a:lstStyle/>
        <a:p>
          <a:endParaRPr lang="en-US"/>
        </a:p>
      </dgm:t>
    </dgm:pt>
    <dgm:pt modelId="{65B187E9-974F-4077-9B8D-A9EF3BD0E08C}">
      <dgm:prSet custT="1"/>
      <dgm:spPr/>
      <dgm:t>
        <a:bodyPr/>
        <a:lstStyle/>
        <a:p>
          <a:r>
            <a:rPr lang="ru-RU" sz="1200" b="1" dirty="0"/>
            <a:t>урологический</a:t>
          </a:r>
          <a:endParaRPr lang="en-US" sz="1200" b="1" dirty="0"/>
        </a:p>
      </dgm:t>
    </dgm:pt>
    <dgm:pt modelId="{F9BA4CEB-B497-4B4C-AD0B-03629501E930}" type="parTrans" cxnId="{0088AB81-033A-4C78-9F9C-583CD11F0E7A}">
      <dgm:prSet/>
      <dgm:spPr/>
      <dgm:t>
        <a:bodyPr/>
        <a:lstStyle/>
        <a:p>
          <a:endParaRPr lang="en-US"/>
        </a:p>
      </dgm:t>
    </dgm:pt>
    <dgm:pt modelId="{B741DC06-1903-4B71-82AA-645CF0ABC9FD}" type="sibTrans" cxnId="{0088AB81-033A-4C78-9F9C-583CD11F0E7A}">
      <dgm:prSet/>
      <dgm:spPr/>
      <dgm:t>
        <a:bodyPr/>
        <a:lstStyle/>
        <a:p>
          <a:endParaRPr lang="en-US"/>
        </a:p>
      </dgm:t>
    </dgm:pt>
    <dgm:pt modelId="{CA1F834E-47B0-4D4A-B874-BE5CB3B8CD6F}">
      <dgm:prSet custT="1"/>
      <dgm:spPr/>
      <dgm:t>
        <a:bodyPr/>
        <a:lstStyle/>
        <a:p>
          <a:r>
            <a:rPr lang="ru-RU" sz="1200" b="1" dirty="0" err="1"/>
            <a:t>отогенный</a:t>
          </a:r>
          <a:endParaRPr lang="en-US" sz="1200" b="1" dirty="0"/>
        </a:p>
      </dgm:t>
    </dgm:pt>
    <dgm:pt modelId="{CB035E78-4C71-4267-BE14-ADFF36D33B66}" type="parTrans" cxnId="{1253E7C4-EE70-4E78-9AC2-53B0FB61AC57}">
      <dgm:prSet/>
      <dgm:spPr/>
      <dgm:t>
        <a:bodyPr/>
        <a:lstStyle/>
        <a:p>
          <a:endParaRPr lang="en-US"/>
        </a:p>
      </dgm:t>
    </dgm:pt>
    <dgm:pt modelId="{889D90AF-8AC1-40A6-83FE-1F91AC655E04}" type="sibTrans" cxnId="{1253E7C4-EE70-4E78-9AC2-53B0FB61AC57}">
      <dgm:prSet/>
      <dgm:spPr/>
      <dgm:t>
        <a:bodyPr/>
        <a:lstStyle/>
        <a:p>
          <a:endParaRPr lang="en-US"/>
        </a:p>
      </dgm:t>
    </dgm:pt>
    <dgm:pt modelId="{6E04094D-F167-443B-B1A8-79F68648A540}">
      <dgm:prSet custT="1"/>
      <dgm:spPr/>
      <dgm:t>
        <a:bodyPr/>
        <a:lstStyle/>
        <a:p>
          <a:r>
            <a:rPr lang="ru-RU" sz="1200" b="1" dirty="0" err="1"/>
            <a:t>одонтогенный</a:t>
          </a:r>
          <a:r>
            <a:rPr lang="ru-RU" sz="1200" b="1" dirty="0"/>
            <a:t> и т.д</a:t>
          </a:r>
          <a:r>
            <a:rPr lang="ru-RU" sz="800" dirty="0"/>
            <a:t>.</a:t>
          </a:r>
          <a:endParaRPr lang="en-US" sz="800" dirty="0"/>
        </a:p>
      </dgm:t>
    </dgm:pt>
    <dgm:pt modelId="{A61B449F-548B-4576-84CB-230182D1377B}" type="parTrans" cxnId="{0F25D6BD-B619-4AB9-9B54-E06132226725}">
      <dgm:prSet/>
      <dgm:spPr/>
      <dgm:t>
        <a:bodyPr/>
        <a:lstStyle/>
        <a:p>
          <a:endParaRPr lang="en-US"/>
        </a:p>
      </dgm:t>
    </dgm:pt>
    <dgm:pt modelId="{43FFE1ED-D67A-48F4-A41E-59B0A20A461C}" type="sibTrans" cxnId="{0F25D6BD-B619-4AB9-9B54-E06132226725}">
      <dgm:prSet/>
      <dgm:spPr/>
      <dgm:t>
        <a:bodyPr/>
        <a:lstStyle/>
        <a:p>
          <a:endParaRPr lang="en-US"/>
        </a:p>
      </dgm:t>
    </dgm:pt>
    <dgm:pt modelId="{AC60AE1B-7235-48EA-A270-83AB5E88EBA8}">
      <dgm:prSet custT="1"/>
      <dgm:spPr/>
      <dgm:t>
        <a:bodyPr/>
        <a:lstStyle/>
        <a:p>
          <a:r>
            <a:rPr lang="en-US" sz="2000" b="1" dirty="0"/>
            <a:t>III. </a:t>
          </a:r>
          <a:r>
            <a:rPr lang="ru-RU" sz="2000" b="1" dirty="0"/>
            <a:t>По виду возбудителя </a:t>
          </a:r>
          <a:endParaRPr lang="en-US" sz="2000" b="1" dirty="0"/>
        </a:p>
      </dgm:t>
    </dgm:pt>
    <dgm:pt modelId="{D358CE60-3123-459C-B79F-2D32C4AD5D8A}" type="parTrans" cxnId="{92D1FF40-DA12-477C-A8B1-86AC5C8C1DCD}">
      <dgm:prSet/>
      <dgm:spPr/>
      <dgm:t>
        <a:bodyPr/>
        <a:lstStyle/>
        <a:p>
          <a:endParaRPr lang="en-US"/>
        </a:p>
      </dgm:t>
    </dgm:pt>
    <dgm:pt modelId="{E6A591E7-0CAD-4539-98A1-07B74232092E}" type="sibTrans" cxnId="{92D1FF40-DA12-477C-A8B1-86AC5C8C1DCD}">
      <dgm:prSet/>
      <dgm:spPr/>
      <dgm:t>
        <a:bodyPr/>
        <a:lstStyle/>
        <a:p>
          <a:endParaRPr lang="en-US"/>
        </a:p>
      </dgm:t>
    </dgm:pt>
    <dgm:pt modelId="{0785B8DC-FCCF-4E2E-B303-D91ADD71B130}">
      <dgm:prSet custT="1"/>
      <dgm:spPr/>
      <dgm:t>
        <a:bodyPr/>
        <a:lstStyle/>
        <a:p>
          <a:r>
            <a:rPr lang="ru-RU" sz="1200" b="1" dirty="0"/>
            <a:t> стафилококковый </a:t>
          </a:r>
          <a:endParaRPr lang="en-US" sz="1200" b="1" dirty="0"/>
        </a:p>
      </dgm:t>
    </dgm:pt>
    <dgm:pt modelId="{B442E6BA-BA2B-45BF-82D2-95A02BF32D03}" type="parTrans" cxnId="{A67AF98B-8D17-44DD-AE87-FAAD62168D46}">
      <dgm:prSet/>
      <dgm:spPr/>
      <dgm:t>
        <a:bodyPr/>
        <a:lstStyle/>
        <a:p>
          <a:endParaRPr lang="en-US"/>
        </a:p>
      </dgm:t>
    </dgm:pt>
    <dgm:pt modelId="{35FE584D-D9F6-4429-976A-215CDB68C20A}" type="sibTrans" cxnId="{A67AF98B-8D17-44DD-AE87-FAAD62168D46}">
      <dgm:prSet/>
      <dgm:spPr/>
      <dgm:t>
        <a:bodyPr/>
        <a:lstStyle/>
        <a:p>
          <a:endParaRPr lang="en-US"/>
        </a:p>
      </dgm:t>
    </dgm:pt>
    <dgm:pt modelId="{1D81CB11-9B40-4BBA-A36E-145B92DB35A9}">
      <dgm:prSet custT="1"/>
      <dgm:spPr/>
      <dgm:t>
        <a:bodyPr/>
        <a:lstStyle/>
        <a:p>
          <a:r>
            <a:rPr lang="ru-RU" sz="800" dirty="0"/>
            <a:t> </a:t>
          </a:r>
          <a:r>
            <a:rPr lang="ru-RU" sz="1200" b="1" dirty="0"/>
            <a:t>стрептококковый </a:t>
          </a:r>
          <a:endParaRPr lang="en-US" sz="1200" b="1" dirty="0"/>
        </a:p>
      </dgm:t>
    </dgm:pt>
    <dgm:pt modelId="{D2D23320-0DA4-4AE4-924B-DCDB98880659}" type="parTrans" cxnId="{6D149DFF-B7FC-44CF-B47A-C74972C26D4D}">
      <dgm:prSet/>
      <dgm:spPr/>
      <dgm:t>
        <a:bodyPr/>
        <a:lstStyle/>
        <a:p>
          <a:endParaRPr lang="en-US"/>
        </a:p>
      </dgm:t>
    </dgm:pt>
    <dgm:pt modelId="{B5D30E68-DAD6-442C-8095-774FEB3A60C0}" type="sibTrans" cxnId="{6D149DFF-B7FC-44CF-B47A-C74972C26D4D}">
      <dgm:prSet/>
      <dgm:spPr/>
      <dgm:t>
        <a:bodyPr/>
        <a:lstStyle/>
        <a:p>
          <a:endParaRPr lang="en-US"/>
        </a:p>
      </dgm:t>
    </dgm:pt>
    <dgm:pt modelId="{438BD892-500B-4D75-8615-94E9E3FE9BC5}">
      <dgm:prSet custT="1"/>
      <dgm:spPr/>
      <dgm:t>
        <a:bodyPr/>
        <a:lstStyle/>
        <a:p>
          <a:r>
            <a:rPr lang="ru-RU" sz="1200" b="1" dirty="0"/>
            <a:t>колибациллярный</a:t>
          </a:r>
          <a:r>
            <a:rPr lang="ru-RU" sz="800" dirty="0"/>
            <a:t> </a:t>
          </a:r>
          <a:endParaRPr lang="en-US" sz="800" dirty="0"/>
        </a:p>
      </dgm:t>
    </dgm:pt>
    <dgm:pt modelId="{E8C63081-EF15-4C05-81D1-437127C15BD6}" type="parTrans" cxnId="{BA41E327-8E19-4849-979F-242D5D24DD6A}">
      <dgm:prSet/>
      <dgm:spPr/>
      <dgm:t>
        <a:bodyPr/>
        <a:lstStyle/>
        <a:p>
          <a:endParaRPr lang="en-US"/>
        </a:p>
      </dgm:t>
    </dgm:pt>
    <dgm:pt modelId="{FA59445B-B5D9-4314-A839-B19B1DAE065C}" type="sibTrans" cxnId="{BA41E327-8E19-4849-979F-242D5D24DD6A}">
      <dgm:prSet/>
      <dgm:spPr/>
      <dgm:t>
        <a:bodyPr/>
        <a:lstStyle/>
        <a:p>
          <a:endParaRPr lang="en-US"/>
        </a:p>
      </dgm:t>
    </dgm:pt>
    <dgm:pt modelId="{EA5EC850-E053-4BBF-9A54-96781CB6D36B}">
      <dgm:prSet custT="1"/>
      <dgm:spPr/>
      <dgm:t>
        <a:bodyPr/>
        <a:lstStyle/>
        <a:p>
          <a:r>
            <a:rPr lang="ru-RU" sz="1200" b="1" dirty="0"/>
            <a:t>синегнойный</a:t>
          </a:r>
          <a:endParaRPr lang="en-US" sz="1200" b="1" dirty="0"/>
        </a:p>
      </dgm:t>
    </dgm:pt>
    <dgm:pt modelId="{D64B0BB6-C034-461A-A8BE-5E83B473D6FB}" type="parTrans" cxnId="{3692BDF6-C794-4261-9BBF-7978C9D46A90}">
      <dgm:prSet/>
      <dgm:spPr/>
      <dgm:t>
        <a:bodyPr/>
        <a:lstStyle/>
        <a:p>
          <a:endParaRPr lang="en-US"/>
        </a:p>
      </dgm:t>
    </dgm:pt>
    <dgm:pt modelId="{03B9B895-70EE-4FA5-90C2-6A6A5BD0F134}" type="sibTrans" cxnId="{3692BDF6-C794-4261-9BBF-7978C9D46A90}">
      <dgm:prSet/>
      <dgm:spPr/>
      <dgm:t>
        <a:bodyPr/>
        <a:lstStyle/>
        <a:p>
          <a:endParaRPr lang="en-US"/>
        </a:p>
      </dgm:t>
    </dgm:pt>
    <dgm:pt modelId="{0590593C-3C64-4D85-B6AF-DB27B17B0EB0}">
      <dgm:prSet custT="1"/>
      <dgm:spPr/>
      <dgm:t>
        <a:bodyPr/>
        <a:lstStyle/>
        <a:p>
          <a:r>
            <a:rPr lang="ru-RU" sz="800" dirty="0"/>
            <a:t> </a:t>
          </a:r>
          <a:r>
            <a:rPr lang="ru-RU" sz="1200" b="1" dirty="0"/>
            <a:t>анаэробный</a:t>
          </a:r>
          <a:endParaRPr lang="en-US" sz="1200" b="1" dirty="0"/>
        </a:p>
      </dgm:t>
    </dgm:pt>
    <dgm:pt modelId="{E0378B8F-5BC8-43BD-A042-B6003079A097}" type="parTrans" cxnId="{AFE02438-7A0E-41EC-BED5-E5F8F9703E51}">
      <dgm:prSet/>
      <dgm:spPr/>
      <dgm:t>
        <a:bodyPr/>
        <a:lstStyle/>
        <a:p>
          <a:endParaRPr lang="en-US"/>
        </a:p>
      </dgm:t>
    </dgm:pt>
    <dgm:pt modelId="{54B87EFD-EED3-4BA8-88ED-6A58F98F9D26}" type="sibTrans" cxnId="{AFE02438-7A0E-41EC-BED5-E5F8F9703E51}">
      <dgm:prSet/>
      <dgm:spPr/>
      <dgm:t>
        <a:bodyPr/>
        <a:lstStyle/>
        <a:p>
          <a:endParaRPr lang="en-US"/>
        </a:p>
      </dgm:t>
    </dgm:pt>
    <dgm:pt modelId="{88A7B022-D77A-4469-BA51-4D38BAA01C31}" type="pres">
      <dgm:prSet presAssocID="{2394DA7F-5551-4961-8DE1-D2A53851CDE2}" presName="Name0" presStyleCnt="0">
        <dgm:presLayoutVars>
          <dgm:dir/>
          <dgm:animLvl val="lvl"/>
          <dgm:resizeHandles val="exact"/>
        </dgm:presLayoutVars>
      </dgm:prSet>
      <dgm:spPr/>
    </dgm:pt>
    <dgm:pt modelId="{F575D9F0-4E39-462E-9BA5-2306655A5E11}" type="pres">
      <dgm:prSet presAssocID="{6C0923C2-218D-4840-A96C-D4AA43F022DB}" presName="linNode" presStyleCnt="0"/>
      <dgm:spPr/>
    </dgm:pt>
    <dgm:pt modelId="{8CB04FBE-3719-4475-9D4C-A10B828A04B6}" type="pres">
      <dgm:prSet presAssocID="{6C0923C2-218D-4840-A96C-D4AA43F022DB}" presName="parentText" presStyleLbl="node1" presStyleIdx="0" presStyleCnt="15" custScaleY="286007" custLinFactNeighborX="-4" custLinFactNeighborY="26137">
        <dgm:presLayoutVars>
          <dgm:chMax val="1"/>
          <dgm:bulletEnabled val="1"/>
        </dgm:presLayoutVars>
      </dgm:prSet>
      <dgm:spPr/>
    </dgm:pt>
    <dgm:pt modelId="{58AE5685-ABDE-4431-8F64-3196E41226B9}" type="pres">
      <dgm:prSet presAssocID="{A66C8A0D-9CCF-4A9E-A6FB-FC93CF464E26}" presName="sp" presStyleCnt="0"/>
      <dgm:spPr/>
    </dgm:pt>
    <dgm:pt modelId="{F40E3C71-FE12-4F39-90E7-A1E852D2C82F}" type="pres">
      <dgm:prSet presAssocID="{D314786E-F072-437B-BA41-C4579A34AEC1}" presName="linNode" presStyleCnt="0"/>
      <dgm:spPr/>
    </dgm:pt>
    <dgm:pt modelId="{08971C77-328F-40B0-8703-07C0B042456E}" type="pres">
      <dgm:prSet presAssocID="{D314786E-F072-437B-BA41-C4579A34AEC1}" presName="parentText" presStyleLbl="node1" presStyleIdx="1" presStyleCnt="15" custScaleX="89798" custScaleY="149046" custLinFactY="82981" custLinFactNeighborX="66958" custLinFactNeighborY="100000">
        <dgm:presLayoutVars>
          <dgm:chMax val="1"/>
          <dgm:bulletEnabled val="1"/>
        </dgm:presLayoutVars>
      </dgm:prSet>
      <dgm:spPr/>
    </dgm:pt>
    <dgm:pt modelId="{171ECB47-3D35-4D76-8DFF-52443CA26824}" type="pres">
      <dgm:prSet presAssocID="{6F111ECF-1F8D-4B77-921A-E3E49F5C4CF4}" presName="sp" presStyleCnt="0"/>
      <dgm:spPr/>
    </dgm:pt>
    <dgm:pt modelId="{F05AA4E2-740A-4134-8FA9-B493848FEBF2}" type="pres">
      <dgm:prSet presAssocID="{EF2B2328-3171-4E10-9C43-D2D6143461A3}" presName="linNode" presStyleCnt="0"/>
      <dgm:spPr/>
    </dgm:pt>
    <dgm:pt modelId="{3EBD564B-A624-48A4-81BC-C8CD59D78F4B}" type="pres">
      <dgm:prSet presAssocID="{EF2B2328-3171-4E10-9C43-D2D6143461A3}" presName="parentText" presStyleLbl="node1" presStyleIdx="2" presStyleCnt="15" custScaleX="84017" custScaleY="163788" custLinFactNeighborX="-48589" custLinFactNeighborY="29449">
        <dgm:presLayoutVars>
          <dgm:chMax val="1"/>
          <dgm:bulletEnabled val="1"/>
        </dgm:presLayoutVars>
      </dgm:prSet>
      <dgm:spPr/>
    </dgm:pt>
    <dgm:pt modelId="{F4451D93-C574-40CE-A7CE-D7E6E87DB409}" type="pres">
      <dgm:prSet presAssocID="{462726F0-EBCB-4AA5-89DD-BE4E4BBD1564}" presName="sp" presStyleCnt="0"/>
      <dgm:spPr/>
    </dgm:pt>
    <dgm:pt modelId="{B4426B3E-6BEE-4155-9E1E-EB0169A9E3C7}" type="pres">
      <dgm:prSet presAssocID="{56410E36-7F6F-49E1-817E-29A4FA1DEA1C}" presName="linNode" presStyleCnt="0"/>
      <dgm:spPr/>
    </dgm:pt>
    <dgm:pt modelId="{EB81340A-A3B9-48B4-80E6-4D728098C4AE}" type="pres">
      <dgm:prSet presAssocID="{56410E36-7F6F-49E1-817E-29A4FA1DEA1C}" presName="parentText" presStyleLbl="node1" presStyleIdx="3" presStyleCnt="15" custScaleX="106042" custScaleY="406599" custLinFactY="79224" custLinFactNeighborX="4" custLinFactNeighborY="100000">
        <dgm:presLayoutVars>
          <dgm:chMax val="1"/>
          <dgm:bulletEnabled val="1"/>
        </dgm:presLayoutVars>
      </dgm:prSet>
      <dgm:spPr/>
    </dgm:pt>
    <dgm:pt modelId="{441BD201-1A14-426C-A204-9CA621EA7F31}" type="pres">
      <dgm:prSet presAssocID="{6BBC1B99-FBAD-4705-ABEE-94A76D836CA3}" presName="sp" presStyleCnt="0"/>
      <dgm:spPr/>
    </dgm:pt>
    <dgm:pt modelId="{66CFC05A-9514-4FC0-96EB-9E6CC76CF3B5}" type="pres">
      <dgm:prSet presAssocID="{1923EE1C-BAB7-45CF-9DB4-C928B334F7F4}" presName="linNode" presStyleCnt="0"/>
      <dgm:spPr/>
    </dgm:pt>
    <dgm:pt modelId="{430C7967-39FA-4E15-A08F-23750354AFE8}" type="pres">
      <dgm:prSet presAssocID="{1923EE1C-BAB7-45CF-9DB4-C928B334F7F4}" presName="parentText" presStyleLbl="node1" presStyleIdx="4" presStyleCnt="15" custScaleX="42180" custScaleY="144381" custLinFactY="198172" custLinFactNeighborX="-87888" custLinFactNeighborY="200000">
        <dgm:presLayoutVars>
          <dgm:chMax val="1"/>
          <dgm:bulletEnabled val="1"/>
        </dgm:presLayoutVars>
      </dgm:prSet>
      <dgm:spPr/>
    </dgm:pt>
    <dgm:pt modelId="{711B0524-F735-4F1D-9DF3-A95677AB5914}" type="pres">
      <dgm:prSet presAssocID="{83246572-7A3F-4A29-B5DA-C4EE8EFE6850}" presName="sp" presStyleCnt="0"/>
      <dgm:spPr/>
    </dgm:pt>
    <dgm:pt modelId="{14343A5F-29DE-4AC6-8704-79218B56DF66}" type="pres">
      <dgm:prSet presAssocID="{1CAB40F3-FF72-48BD-A87B-60FE7621A952}" presName="linNode" presStyleCnt="0"/>
      <dgm:spPr/>
    </dgm:pt>
    <dgm:pt modelId="{C39819DA-B6DF-43B4-899A-EC79340664AD}" type="pres">
      <dgm:prSet presAssocID="{1CAB40F3-FF72-48BD-A87B-60FE7621A952}" presName="parentText" presStyleLbl="node1" presStyleIdx="5" presStyleCnt="15" custScaleX="43261" custScaleY="138079" custLinFactY="100000" custLinFactNeighborX="-32135" custLinFactNeighborY="169401">
        <dgm:presLayoutVars>
          <dgm:chMax val="1"/>
          <dgm:bulletEnabled val="1"/>
        </dgm:presLayoutVars>
      </dgm:prSet>
      <dgm:spPr/>
    </dgm:pt>
    <dgm:pt modelId="{B120D8E5-0BDD-47B9-9BC3-04F81E72A1B3}" type="pres">
      <dgm:prSet presAssocID="{61912CD1-D7BD-4062-A5EC-4EB97398AEF7}" presName="sp" presStyleCnt="0"/>
      <dgm:spPr/>
    </dgm:pt>
    <dgm:pt modelId="{7F25FD76-83DE-4276-A575-0DF1B0A15E6A}" type="pres">
      <dgm:prSet presAssocID="{65B187E9-974F-4077-9B8D-A9EF3BD0E08C}" presName="linNode" presStyleCnt="0"/>
      <dgm:spPr/>
    </dgm:pt>
    <dgm:pt modelId="{DF469797-CCC5-485C-B338-03EF558A08B9}" type="pres">
      <dgm:prSet presAssocID="{65B187E9-974F-4077-9B8D-A9EF3BD0E08C}" presName="parentText" presStyleLbl="node1" presStyleIdx="6" presStyleCnt="15" custScaleX="49082" custScaleY="163460" custLinFactY="6804" custLinFactNeighborX="25405" custLinFactNeighborY="100000">
        <dgm:presLayoutVars>
          <dgm:chMax val="1"/>
          <dgm:bulletEnabled val="1"/>
        </dgm:presLayoutVars>
      </dgm:prSet>
      <dgm:spPr/>
    </dgm:pt>
    <dgm:pt modelId="{CD6B0949-3E3F-4EB8-B880-525230A3FF6E}" type="pres">
      <dgm:prSet presAssocID="{B741DC06-1903-4B71-82AA-645CF0ABC9FD}" presName="sp" presStyleCnt="0"/>
      <dgm:spPr/>
    </dgm:pt>
    <dgm:pt modelId="{74067E31-8723-44AE-89AE-EEA12A49A315}" type="pres">
      <dgm:prSet presAssocID="{CA1F834E-47B0-4D4A-B874-BE5CB3B8CD6F}" presName="linNode" presStyleCnt="0"/>
      <dgm:spPr/>
    </dgm:pt>
    <dgm:pt modelId="{79897905-5368-4064-AC70-8341450AB07C}" type="pres">
      <dgm:prSet presAssocID="{CA1F834E-47B0-4D4A-B874-BE5CB3B8CD6F}" presName="parentText" presStyleLbl="node1" presStyleIdx="7" presStyleCnt="15" custScaleX="48103" custScaleY="174663" custLinFactNeighborX="86978" custLinFactNeighborY="-66114">
        <dgm:presLayoutVars>
          <dgm:chMax val="1"/>
          <dgm:bulletEnabled val="1"/>
        </dgm:presLayoutVars>
      </dgm:prSet>
      <dgm:spPr/>
    </dgm:pt>
    <dgm:pt modelId="{77DC052C-6C62-4D00-968A-20A68279AF29}" type="pres">
      <dgm:prSet presAssocID="{889D90AF-8AC1-40A6-83FE-1F91AC655E04}" presName="sp" presStyleCnt="0"/>
      <dgm:spPr/>
    </dgm:pt>
    <dgm:pt modelId="{46AAE5C4-45AC-42DA-BD28-87DBD7ED007B}" type="pres">
      <dgm:prSet presAssocID="{6E04094D-F167-443B-B1A8-79F68648A540}" presName="linNode" presStyleCnt="0"/>
      <dgm:spPr/>
    </dgm:pt>
    <dgm:pt modelId="{16A4C954-619C-485E-8FCE-83045BD4F264}" type="pres">
      <dgm:prSet presAssocID="{6E04094D-F167-443B-B1A8-79F68648A540}" presName="parentText" presStyleLbl="node1" presStyleIdx="8" presStyleCnt="15" custScaleX="42721" custScaleY="198615" custLinFactX="45133" custLinFactY="-100000" custLinFactNeighborX="100000" custLinFactNeighborY="-152824">
        <dgm:presLayoutVars>
          <dgm:chMax val="1"/>
          <dgm:bulletEnabled val="1"/>
        </dgm:presLayoutVars>
      </dgm:prSet>
      <dgm:spPr/>
    </dgm:pt>
    <dgm:pt modelId="{ABA5AAF3-380F-43C6-90EF-37E55BCD61B4}" type="pres">
      <dgm:prSet presAssocID="{43FFE1ED-D67A-48F4-A41E-59B0A20A461C}" presName="sp" presStyleCnt="0"/>
      <dgm:spPr/>
    </dgm:pt>
    <dgm:pt modelId="{FF1ED5CA-4406-412C-A7EF-34C12876B430}" type="pres">
      <dgm:prSet presAssocID="{AC60AE1B-7235-48EA-A270-83AB5E88EBA8}" presName="linNode" presStyleCnt="0"/>
      <dgm:spPr/>
    </dgm:pt>
    <dgm:pt modelId="{640BC4BD-9BC2-41D5-9D97-D41AE992D2A1}" type="pres">
      <dgm:prSet presAssocID="{AC60AE1B-7235-48EA-A270-83AB5E88EBA8}" presName="parentText" presStyleLbl="node1" presStyleIdx="9" presStyleCnt="15" custScaleX="99744" custScaleY="301740" custLinFactY="814" custLinFactNeighborX="4" custLinFactNeighborY="100000">
        <dgm:presLayoutVars>
          <dgm:chMax val="1"/>
          <dgm:bulletEnabled val="1"/>
        </dgm:presLayoutVars>
      </dgm:prSet>
      <dgm:spPr/>
    </dgm:pt>
    <dgm:pt modelId="{10DAF579-EEEB-4DD5-A46F-773A3B5C1E4F}" type="pres">
      <dgm:prSet presAssocID="{E6A591E7-0CAD-4539-98A1-07B74232092E}" presName="sp" presStyleCnt="0"/>
      <dgm:spPr/>
    </dgm:pt>
    <dgm:pt modelId="{8E83C593-43CA-4BA0-8BBA-23175CECB140}" type="pres">
      <dgm:prSet presAssocID="{0785B8DC-FCCF-4E2E-B303-D91ADD71B130}" presName="linNode" presStyleCnt="0"/>
      <dgm:spPr/>
    </dgm:pt>
    <dgm:pt modelId="{C590A28B-6EAF-465F-8E4F-992BE144BF95}" type="pres">
      <dgm:prSet presAssocID="{0785B8DC-FCCF-4E2E-B303-D91ADD71B130}" presName="parentText" presStyleLbl="node1" presStyleIdx="10" presStyleCnt="15" custScaleX="49380" custScaleY="138376" custLinFactY="196229" custLinFactNeighborX="-85958" custLinFactNeighborY="200000">
        <dgm:presLayoutVars>
          <dgm:chMax val="1"/>
          <dgm:bulletEnabled val="1"/>
        </dgm:presLayoutVars>
      </dgm:prSet>
      <dgm:spPr/>
    </dgm:pt>
    <dgm:pt modelId="{8196A6F6-36C7-46FA-BEC1-6DA1B08D1171}" type="pres">
      <dgm:prSet presAssocID="{35FE584D-D9F6-4429-976A-215CDB68C20A}" presName="sp" presStyleCnt="0"/>
      <dgm:spPr/>
    </dgm:pt>
    <dgm:pt modelId="{A0E6C629-CD0F-4F21-869E-306A5ADE87C8}" type="pres">
      <dgm:prSet presAssocID="{1D81CB11-9B40-4BBA-A36E-145B92DB35A9}" presName="linNode" presStyleCnt="0"/>
      <dgm:spPr/>
    </dgm:pt>
    <dgm:pt modelId="{C9EDD22E-986E-4C39-A5F9-851F2732D192}" type="pres">
      <dgm:prSet presAssocID="{1D81CB11-9B40-4BBA-A36E-145B92DB35A9}" presName="parentText" presStyleLbl="node1" presStyleIdx="11" presStyleCnt="15" custScaleX="38670" custScaleY="152959" custLinFactY="100000" custLinFactNeighborX="-22192" custLinFactNeighborY="151192">
        <dgm:presLayoutVars>
          <dgm:chMax val="1"/>
          <dgm:bulletEnabled val="1"/>
        </dgm:presLayoutVars>
      </dgm:prSet>
      <dgm:spPr/>
    </dgm:pt>
    <dgm:pt modelId="{BC22B981-A2BB-431D-9074-2F7C064951D8}" type="pres">
      <dgm:prSet presAssocID="{B5D30E68-DAD6-442C-8095-774FEB3A60C0}" presName="sp" presStyleCnt="0"/>
      <dgm:spPr/>
    </dgm:pt>
    <dgm:pt modelId="{E82BDDF0-E2C0-40AC-9DFF-FF6E33537A89}" type="pres">
      <dgm:prSet presAssocID="{438BD892-500B-4D75-8615-94E9E3FE9BC5}" presName="linNode" presStyleCnt="0"/>
      <dgm:spPr/>
    </dgm:pt>
    <dgm:pt modelId="{72544147-4628-4A91-88AE-E3D282393BA5}" type="pres">
      <dgm:prSet presAssocID="{438BD892-500B-4D75-8615-94E9E3FE9BC5}" presName="parentText" presStyleLbl="node1" presStyleIdx="12" presStyleCnt="15" custScaleX="51880" custScaleY="158737" custLinFactY="4546" custLinFactNeighborX="27828" custLinFactNeighborY="100000">
        <dgm:presLayoutVars>
          <dgm:chMax val="1"/>
          <dgm:bulletEnabled val="1"/>
        </dgm:presLayoutVars>
      </dgm:prSet>
      <dgm:spPr/>
    </dgm:pt>
    <dgm:pt modelId="{998BDC1F-A1B3-4174-916D-3C64C9E4E33A}" type="pres">
      <dgm:prSet presAssocID="{FA59445B-B5D9-4314-A839-B19B1DAE065C}" presName="sp" presStyleCnt="0"/>
      <dgm:spPr/>
    </dgm:pt>
    <dgm:pt modelId="{70A2F4B8-FB14-4470-84C2-27B226F513F6}" type="pres">
      <dgm:prSet presAssocID="{EA5EC850-E053-4BBF-9A54-96781CB6D36B}" presName="linNode" presStyleCnt="0"/>
      <dgm:spPr/>
    </dgm:pt>
    <dgm:pt modelId="{2CB023D5-2E18-49C4-AA25-1A0BF27E4C8F}" type="pres">
      <dgm:prSet presAssocID="{EA5EC850-E053-4BBF-9A54-96781CB6D36B}" presName="parentText" presStyleLbl="node1" presStyleIdx="13" presStyleCnt="15" custScaleX="47550" custScaleY="151904" custLinFactNeighborX="89784" custLinFactNeighborY="-60055">
        <dgm:presLayoutVars>
          <dgm:chMax val="1"/>
          <dgm:bulletEnabled val="1"/>
        </dgm:presLayoutVars>
      </dgm:prSet>
      <dgm:spPr/>
    </dgm:pt>
    <dgm:pt modelId="{8FA0E5C4-C375-4B7C-B563-BF3C4CE797DC}" type="pres">
      <dgm:prSet presAssocID="{03B9B895-70EE-4FA5-90C2-6A6A5BD0F134}" presName="sp" presStyleCnt="0"/>
      <dgm:spPr/>
    </dgm:pt>
    <dgm:pt modelId="{B21AE336-4A65-4611-AB36-D2F3598284D6}" type="pres">
      <dgm:prSet presAssocID="{0590593C-3C64-4D85-B6AF-DB27B17B0EB0}" presName="linNode" presStyleCnt="0"/>
      <dgm:spPr/>
    </dgm:pt>
    <dgm:pt modelId="{CEE70FE3-338B-40B1-8CFE-386E388DC943}" type="pres">
      <dgm:prSet presAssocID="{0590593C-3C64-4D85-B6AF-DB27B17B0EB0}" presName="parentText" presStyleLbl="node1" presStyleIdx="14" presStyleCnt="15" custScaleX="44873" custScaleY="127286" custLinFactX="42584" custLinFactY="-99935" custLinFactNeighborX="100000" custLinFactNeighborY="-100000">
        <dgm:presLayoutVars>
          <dgm:chMax val="1"/>
          <dgm:bulletEnabled val="1"/>
        </dgm:presLayoutVars>
      </dgm:prSet>
      <dgm:spPr/>
    </dgm:pt>
  </dgm:ptLst>
  <dgm:cxnLst>
    <dgm:cxn modelId="{E971AC02-6C36-4790-93B7-8868ECF5DC65}" type="presOf" srcId="{AC60AE1B-7235-48EA-A270-83AB5E88EBA8}" destId="{640BC4BD-9BC2-41D5-9D97-D41AE992D2A1}" srcOrd="0" destOrd="0" presId="urn:microsoft.com/office/officeart/2005/8/layout/vList5"/>
    <dgm:cxn modelId="{705D9913-79FB-44B7-B8E5-7AFD3298B7EC}" type="presOf" srcId="{EF2B2328-3171-4E10-9C43-D2D6143461A3}" destId="{3EBD564B-A624-48A4-81BC-C8CD59D78F4B}" srcOrd="0" destOrd="0" presId="urn:microsoft.com/office/officeart/2005/8/layout/vList5"/>
    <dgm:cxn modelId="{70BAA013-0196-42E2-8244-13C6785B249D}" srcId="{2394DA7F-5551-4961-8DE1-D2A53851CDE2}" destId="{EF2B2328-3171-4E10-9C43-D2D6143461A3}" srcOrd="2" destOrd="0" parTransId="{B922152C-1602-4C08-BD66-3915070BC134}" sibTransId="{462726F0-EBCB-4AA5-89DD-BE4E4BBD1564}"/>
    <dgm:cxn modelId="{43ABA61F-017F-401C-8B54-034836176AA2}" type="presOf" srcId="{EA5EC850-E053-4BBF-9A54-96781CB6D36B}" destId="{2CB023D5-2E18-49C4-AA25-1A0BF27E4C8F}" srcOrd="0" destOrd="0" presId="urn:microsoft.com/office/officeart/2005/8/layout/vList5"/>
    <dgm:cxn modelId="{BA41E327-8E19-4849-979F-242D5D24DD6A}" srcId="{2394DA7F-5551-4961-8DE1-D2A53851CDE2}" destId="{438BD892-500B-4D75-8615-94E9E3FE9BC5}" srcOrd="12" destOrd="0" parTransId="{E8C63081-EF15-4C05-81D1-437127C15BD6}" sibTransId="{FA59445B-B5D9-4314-A839-B19B1DAE065C}"/>
    <dgm:cxn modelId="{33DB2035-68DD-47C0-9426-E10C69D2A7E1}" type="presOf" srcId="{438BD892-500B-4D75-8615-94E9E3FE9BC5}" destId="{72544147-4628-4A91-88AE-E3D282393BA5}" srcOrd="0" destOrd="0" presId="urn:microsoft.com/office/officeart/2005/8/layout/vList5"/>
    <dgm:cxn modelId="{AFE02438-7A0E-41EC-BED5-E5F8F9703E51}" srcId="{2394DA7F-5551-4961-8DE1-D2A53851CDE2}" destId="{0590593C-3C64-4D85-B6AF-DB27B17B0EB0}" srcOrd="14" destOrd="0" parTransId="{E0378B8F-5BC8-43BD-A042-B6003079A097}" sibTransId="{54B87EFD-EED3-4BA8-88ED-6A58F98F9D26}"/>
    <dgm:cxn modelId="{92D1FF40-DA12-477C-A8B1-86AC5C8C1DCD}" srcId="{2394DA7F-5551-4961-8DE1-D2A53851CDE2}" destId="{AC60AE1B-7235-48EA-A270-83AB5E88EBA8}" srcOrd="9" destOrd="0" parTransId="{D358CE60-3123-459C-B79F-2D32C4AD5D8A}" sibTransId="{E6A591E7-0CAD-4539-98A1-07B74232092E}"/>
    <dgm:cxn modelId="{48331141-D074-4657-AE71-A573FB46669C}" srcId="{2394DA7F-5551-4961-8DE1-D2A53851CDE2}" destId="{D314786E-F072-437B-BA41-C4579A34AEC1}" srcOrd="1" destOrd="0" parTransId="{D1ACFCC2-887D-4605-96C5-5E010ACA5089}" sibTransId="{6F111ECF-1F8D-4B77-921A-E3E49F5C4CF4}"/>
    <dgm:cxn modelId="{03167046-5CF8-451A-AC68-BF7C91DD7AA0}" type="presOf" srcId="{CA1F834E-47B0-4D4A-B874-BE5CB3B8CD6F}" destId="{79897905-5368-4064-AC70-8341450AB07C}" srcOrd="0" destOrd="0" presId="urn:microsoft.com/office/officeart/2005/8/layout/vList5"/>
    <dgm:cxn modelId="{0DFFBB49-9C9F-4824-A90C-A253334E1465}" type="presOf" srcId="{0785B8DC-FCCF-4E2E-B303-D91ADD71B130}" destId="{C590A28B-6EAF-465F-8E4F-992BE144BF95}" srcOrd="0" destOrd="0" presId="urn:microsoft.com/office/officeart/2005/8/layout/vList5"/>
    <dgm:cxn modelId="{4301274A-11AE-4972-B3EF-BA4523C13BCF}" type="presOf" srcId="{1CAB40F3-FF72-48BD-A87B-60FE7621A952}" destId="{C39819DA-B6DF-43B4-899A-EC79340664AD}" srcOrd="0" destOrd="0" presId="urn:microsoft.com/office/officeart/2005/8/layout/vList5"/>
    <dgm:cxn modelId="{D3008F4C-6BD8-4DDF-8CB3-6ABC2B91889C}" type="presOf" srcId="{56410E36-7F6F-49E1-817E-29A4FA1DEA1C}" destId="{EB81340A-A3B9-48B4-80E6-4D728098C4AE}" srcOrd="0" destOrd="0" presId="urn:microsoft.com/office/officeart/2005/8/layout/vList5"/>
    <dgm:cxn modelId="{828B4679-897E-46D0-808F-50E8229F2AA6}" srcId="{2394DA7F-5551-4961-8DE1-D2A53851CDE2}" destId="{1CAB40F3-FF72-48BD-A87B-60FE7621A952}" srcOrd="5" destOrd="0" parTransId="{3E705878-C130-49CC-84CA-3D4A6271BF58}" sibTransId="{61912CD1-D7BD-4062-A5EC-4EB97398AEF7}"/>
    <dgm:cxn modelId="{3FEFA479-7004-4AE1-93AA-485995DA8B7F}" type="presOf" srcId="{6E04094D-F167-443B-B1A8-79F68648A540}" destId="{16A4C954-619C-485E-8FCE-83045BD4F264}" srcOrd="0" destOrd="0" presId="urn:microsoft.com/office/officeart/2005/8/layout/vList5"/>
    <dgm:cxn modelId="{A10C4E7F-AE15-4758-86C1-C2FDD085E580}" type="presOf" srcId="{D314786E-F072-437B-BA41-C4579A34AEC1}" destId="{08971C77-328F-40B0-8703-07C0B042456E}" srcOrd="0" destOrd="0" presId="urn:microsoft.com/office/officeart/2005/8/layout/vList5"/>
    <dgm:cxn modelId="{0088AB81-033A-4C78-9F9C-583CD11F0E7A}" srcId="{2394DA7F-5551-4961-8DE1-D2A53851CDE2}" destId="{65B187E9-974F-4077-9B8D-A9EF3BD0E08C}" srcOrd="6" destOrd="0" parTransId="{F9BA4CEB-B497-4B4C-AD0B-03629501E930}" sibTransId="{B741DC06-1903-4B71-82AA-645CF0ABC9FD}"/>
    <dgm:cxn modelId="{A67AF98B-8D17-44DD-AE87-FAAD62168D46}" srcId="{2394DA7F-5551-4961-8DE1-D2A53851CDE2}" destId="{0785B8DC-FCCF-4E2E-B303-D91ADD71B130}" srcOrd="10" destOrd="0" parTransId="{B442E6BA-BA2B-45BF-82D2-95A02BF32D03}" sibTransId="{35FE584D-D9F6-4429-976A-215CDB68C20A}"/>
    <dgm:cxn modelId="{6F220A99-22F1-4495-8A98-A2435AF73C96}" type="presOf" srcId="{1D81CB11-9B40-4BBA-A36E-145B92DB35A9}" destId="{C9EDD22E-986E-4C39-A5F9-851F2732D192}" srcOrd="0" destOrd="0" presId="urn:microsoft.com/office/officeart/2005/8/layout/vList5"/>
    <dgm:cxn modelId="{8112D9AB-F782-4AC9-8A41-3996BE2EAE24}" srcId="{2394DA7F-5551-4961-8DE1-D2A53851CDE2}" destId="{56410E36-7F6F-49E1-817E-29A4FA1DEA1C}" srcOrd="3" destOrd="0" parTransId="{4B937A0F-7F81-4DCB-BD83-8392EC2F4668}" sibTransId="{6BBC1B99-FBAD-4705-ABEE-94A76D836CA3}"/>
    <dgm:cxn modelId="{0F25D6BD-B619-4AB9-9B54-E06132226725}" srcId="{2394DA7F-5551-4961-8DE1-D2A53851CDE2}" destId="{6E04094D-F167-443B-B1A8-79F68648A540}" srcOrd="8" destOrd="0" parTransId="{A61B449F-548B-4576-84CB-230182D1377B}" sibTransId="{43FFE1ED-D67A-48F4-A41E-59B0A20A461C}"/>
    <dgm:cxn modelId="{1253E7C4-EE70-4E78-9AC2-53B0FB61AC57}" srcId="{2394DA7F-5551-4961-8DE1-D2A53851CDE2}" destId="{CA1F834E-47B0-4D4A-B874-BE5CB3B8CD6F}" srcOrd="7" destOrd="0" parTransId="{CB035E78-4C71-4267-BE14-ADFF36D33B66}" sibTransId="{889D90AF-8AC1-40A6-83FE-1F91AC655E04}"/>
    <dgm:cxn modelId="{439016C5-39B1-41CE-A984-233FB2345D0E}" type="presOf" srcId="{1923EE1C-BAB7-45CF-9DB4-C928B334F7F4}" destId="{430C7967-39FA-4E15-A08F-23750354AFE8}" srcOrd="0" destOrd="0" presId="urn:microsoft.com/office/officeart/2005/8/layout/vList5"/>
    <dgm:cxn modelId="{2DEA81D5-32CE-4C77-A8B6-8757DF1F04B6}" type="presOf" srcId="{6C0923C2-218D-4840-A96C-D4AA43F022DB}" destId="{8CB04FBE-3719-4475-9D4C-A10B828A04B6}" srcOrd="0" destOrd="0" presId="urn:microsoft.com/office/officeart/2005/8/layout/vList5"/>
    <dgm:cxn modelId="{0D594EE2-9431-4AC6-ACD7-507A0A5587BD}" type="presOf" srcId="{65B187E9-974F-4077-9B8D-A9EF3BD0E08C}" destId="{DF469797-CCC5-485C-B338-03EF558A08B9}" srcOrd="0" destOrd="0" presId="urn:microsoft.com/office/officeart/2005/8/layout/vList5"/>
    <dgm:cxn modelId="{617EC8E4-CBAE-43D3-895E-5E4805F9A7D4}" type="presOf" srcId="{2394DA7F-5551-4961-8DE1-D2A53851CDE2}" destId="{88A7B022-D77A-4469-BA51-4D38BAA01C31}" srcOrd="0" destOrd="0" presId="urn:microsoft.com/office/officeart/2005/8/layout/vList5"/>
    <dgm:cxn modelId="{A4346DEE-AE77-4F6E-944E-257A736643DC}" srcId="{2394DA7F-5551-4961-8DE1-D2A53851CDE2}" destId="{1923EE1C-BAB7-45CF-9DB4-C928B334F7F4}" srcOrd="4" destOrd="0" parTransId="{8117031F-D260-4055-8A7D-99F955C6ED34}" sibTransId="{83246572-7A3F-4A29-B5DA-C4EE8EFE6850}"/>
    <dgm:cxn modelId="{8EA31AF3-E0C3-4D5B-81D3-15A72B34ABC6}" srcId="{2394DA7F-5551-4961-8DE1-D2A53851CDE2}" destId="{6C0923C2-218D-4840-A96C-D4AA43F022DB}" srcOrd="0" destOrd="0" parTransId="{B2D3278E-DBEC-4EFA-B2C8-4D1433025A78}" sibTransId="{A66C8A0D-9CCF-4A9E-A6FB-FC93CF464E26}"/>
    <dgm:cxn modelId="{3692BDF6-C794-4261-9BBF-7978C9D46A90}" srcId="{2394DA7F-5551-4961-8DE1-D2A53851CDE2}" destId="{EA5EC850-E053-4BBF-9A54-96781CB6D36B}" srcOrd="13" destOrd="0" parTransId="{D64B0BB6-C034-461A-A8BE-5E83B473D6FB}" sibTransId="{03B9B895-70EE-4FA5-90C2-6A6A5BD0F134}"/>
    <dgm:cxn modelId="{6948FEF9-0B6D-4FB7-90D6-BDE32ED33343}" type="presOf" srcId="{0590593C-3C64-4D85-B6AF-DB27B17B0EB0}" destId="{CEE70FE3-338B-40B1-8CFE-386E388DC943}" srcOrd="0" destOrd="0" presId="urn:microsoft.com/office/officeart/2005/8/layout/vList5"/>
    <dgm:cxn modelId="{6D149DFF-B7FC-44CF-B47A-C74972C26D4D}" srcId="{2394DA7F-5551-4961-8DE1-D2A53851CDE2}" destId="{1D81CB11-9B40-4BBA-A36E-145B92DB35A9}" srcOrd="11" destOrd="0" parTransId="{D2D23320-0DA4-4AE4-924B-DCDB98880659}" sibTransId="{B5D30E68-DAD6-442C-8095-774FEB3A60C0}"/>
    <dgm:cxn modelId="{CB930FE3-74B9-45B7-A248-B71EF44AC7D0}" type="presParOf" srcId="{88A7B022-D77A-4469-BA51-4D38BAA01C31}" destId="{F575D9F0-4E39-462E-9BA5-2306655A5E11}" srcOrd="0" destOrd="0" presId="urn:microsoft.com/office/officeart/2005/8/layout/vList5"/>
    <dgm:cxn modelId="{40183541-56B0-4AC1-890D-3AC77B8D76F6}" type="presParOf" srcId="{F575D9F0-4E39-462E-9BA5-2306655A5E11}" destId="{8CB04FBE-3719-4475-9D4C-A10B828A04B6}" srcOrd="0" destOrd="0" presId="urn:microsoft.com/office/officeart/2005/8/layout/vList5"/>
    <dgm:cxn modelId="{E65F464E-5EDD-45AE-8B94-64BF04E75780}" type="presParOf" srcId="{88A7B022-D77A-4469-BA51-4D38BAA01C31}" destId="{58AE5685-ABDE-4431-8F64-3196E41226B9}" srcOrd="1" destOrd="0" presId="urn:microsoft.com/office/officeart/2005/8/layout/vList5"/>
    <dgm:cxn modelId="{D3412FEF-B1A1-469E-9EB3-0964276AE229}" type="presParOf" srcId="{88A7B022-D77A-4469-BA51-4D38BAA01C31}" destId="{F40E3C71-FE12-4F39-90E7-A1E852D2C82F}" srcOrd="2" destOrd="0" presId="urn:microsoft.com/office/officeart/2005/8/layout/vList5"/>
    <dgm:cxn modelId="{33E69B48-9905-4326-A31F-D143FD8B3DAB}" type="presParOf" srcId="{F40E3C71-FE12-4F39-90E7-A1E852D2C82F}" destId="{08971C77-328F-40B0-8703-07C0B042456E}" srcOrd="0" destOrd="0" presId="urn:microsoft.com/office/officeart/2005/8/layout/vList5"/>
    <dgm:cxn modelId="{30B06C0E-E730-4F16-8A94-D622CE09CFF8}" type="presParOf" srcId="{88A7B022-D77A-4469-BA51-4D38BAA01C31}" destId="{171ECB47-3D35-4D76-8DFF-52443CA26824}" srcOrd="3" destOrd="0" presId="urn:microsoft.com/office/officeart/2005/8/layout/vList5"/>
    <dgm:cxn modelId="{99F71603-6D91-4EFE-8FBC-49699FFDD2BD}" type="presParOf" srcId="{88A7B022-D77A-4469-BA51-4D38BAA01C31}" destId="{F05AA4E2-740A-4134-8FA9-B493848FEBF2}" srcOrd="4" destOrd="0" presId="urn:microsoft.com/office/officeart/2005/8/layout/vList5"/>
    <dgm:cxn modelId="{3FC0A46E-4C9C-4F1F-9277-53737559C678}" type="presParOf" srcId="{F05AA4E2-740A-4134-8FA9-B493848FEBF2}" destId="{3EBD564B-A624-48A4-81BC-C8CD59D78F4B}" srcOrd="0" destOrd="0" presId="urn:microsoft.com/office/officeart/2005/8/layout/vList5"/>
    <dgm:cxn modelId="{590380E2-923A-43AD-86D8-DA2A41AFA39A}" type="presParOf" srcId="{88A7B022-D77A-4469-BA51-4D38BAA01C31}" destId="{F4451D93-C574-40CE-A7CE-D7E6E87DB409}" srcOrd="5" destOrd="0" presId="urn:microsoft.com/office/officeart/2005/8/layout/vList5"/>
    <dgm:cxn modelId="{7E701F77-9FCE-4488-A38C-645C77CF333D}" type="presParOf" srcId="{88A7B022-D77A-4469-BA51-4D38BAA01C31}" destId="{B4426B3E-6BEE-4155-9E1E-EB0169A9E3C7}" srcOrd="6" destOrd="0" presId="urn:microsoft.com/office/officeart/2005/8/layout/vList5"/>
    <dgm:cxn modelId="{BC17DE6A-B909-4E6E-A517-9306B41FAF20}" type="presParOf" srcId="{B4426B3E-6BEE-4155-9E1E-EB0169A9E3C7}" destId="{EB81340A-A3B9-48B4-80E6-4D728098C4AE}" srcOrd="0" destOrd="0" presId="urn:microsoft.com/office/officeart/2005/8/layout/vList5"/>
    <dgm:cxn modelId="{A5D70F28-A69A-4BDB-B515-2B3551785C8B}" type="presParOf" srcId="{88A7B022-D77A-4469-BA51-4D38BAA01C31}" destId="{441BD201-1A14-426C-A204-9CA621EA7F31}" srcOrd="7" destOrd="0" presId="urn:microsoft.com/office/officeart/2005/8/layout/vList5"/>
    <dgm:cxn modelId="{5D64CD3D-B56D-41B5-9137-371147B18494}" type="presParOf" srcId="{88A7B022-D77A-4469-BA51-4D38BAA01C31}" destId="{66CFC05A-9514-4FC0-96EB-9E6CC76CF3B5}" srcOrd="8" destOrd="0" presId="urn:microsoft.com/office/officeart/2005/8/layout/vList5"/>
    <dgm:cxn modelId="{29512043-03BA-4826-8F2E-46C246E944FD}" type="presParOf" srcId="{66CFC05A-9514-4FC0-96EB-9E6CC76CF3B5}" destId="{430C7967-39FA-4E15-A08F-23750354AFE8}" srcOrd="0" destOrd="0" presId="urn:microsoft.com/office/officeart/2005/8/layout/vList5"/>
    <dgm:cxn modelId="{B373E6F1-972E-46AA-8AFE-0E189421D78F}" type="presParOf" srcId="{88A7B022-D77A-4469-BA51-4D38BAA01C31}" destId="{711B0524-F735-4F1D-9DF3-A95677AB5914}" srcOrd="9" destOrd="0" presId="urn:microsoft.com/office/officeart/2005/8/layout/vList5"/>
    <dgm:cxn modelId="{0B49C1F3-6486-499D-82B6-321E56F01222}" type="presParOf" srcId="{88A7B022-D77A-4469-BA51-4D38BAA01C31}" destId="{14343A5F-29DE-4AC6-8704-79218B56DF66}" srcOrd="10" destOrd="0" presId="urn:microsoft.com/office/officeart/2005/8/layout/vList5"/>
    <dgm:cxn modelId="{8F7715E6-C72D-4A69-91CE-8F13D89097D4}" type="presParOf" srcId="{14343A5F-29DE-4AC6-8704-79218B56DF66}" destId="{C39819DA-B6DF-43B4-899A-EC79340664AD}" srcOrd="0" destOrd="0" presId="urn:microsoft.com/office/officeart/2005/8/layout/vList5"/>
    <dgm:cxn modelId="{A500B10E-1C58-46EF-A4C1-BE96E95D5C61}" type="presParOf" srcId="{88A7B022-D77A-4469-BA51-4D38BAA01C31}" destId="{B120D8E5-0BDD-47B9-9BC3-04F81E72A1B3}" srcOrd="11" destOrd="0" presId="urn:microsoft.com/office/officeart/2005/8/layout/vList5"/>
    <dgm:cxn modelId="{A7726C7D-1F24-428B-9B2D-2805C3CB466F}" type="presParOf" srcId="{88A7B022-D77A-4469-BA51-4D38BAA01C31}" destId="{7F25FD76-83DE-4276-A575-0DF1B0A15E6A}" srcOrd="12" destOrd="0" presId="urn:microsoft.com/office/officeart/2005/8/layout/vList5"/>
    <dgm:cxn modelId="{E5542F1C-ABCB-4511-B911-A108359A6FCD}" type="presParOf" srcId="{7F25FD76-83DE-4276-A575-0DF1B0A15E6A}" destId="{DF469797-CCC5-485C-B338-03EF558A08B9}" srcOrd="0" destOrd="0" presId="urn:microsoft.com/office/officeart/2005/8/layout/vList5"/>
    <dgm:cxn modelId="{25904B94-A37C-48AB-8C74-5E4D21ACEBD6}" type="presParOf" srcId="{88A7B022-D77A-4469-BA51-4D38BAA01C31}" destId="{CD6B0949-3E3F-4EB8-B880-525230A3FF6E}" srcOrd="13" destOrd="0" presId="urn:microsoft.com/office/officeart/2005/8/layout/vList5"/>
    <dgm:cxn modelId="{7EC960D5-402B-478E-B00F-D53D234D7EDA}" type="presParOf" srcId="{88A7B022-D77A-4469-BA51-4D38BAA01C31}" destId="{74067E31-8723-44AE-89AE-EEA12A49A315}" srcOrd="14" destOrd="0" presId="urn:microsoft.com/office/officeart/2005/8/layout/vList5"/>
    <dgm:cxn modelId="{A3C8C49C-71B1-41BA-ABB9-5FE98FA6AD17}" type="presParOf" srcId="{74067E31-8723-44AE-89AE-EEA12A49A315}" destId="{79897905-5368-4064-AC70-8341450AB07C}" srcOrd="0" destOrd="0" presId="urn:microsoft.com/office/officeart/2005/8/layout/vList5"/>
    <dgm:cxn modelId="{88421142-B066-4DA9-A2AA-B90AD695490B}" type="presParOf" srcId="{88A7B022-D77A-4469-BA51-4D38BAA01C31}" destId="{77DC052C-6C62-4D00-968A-20A68279AF29}" srcOrd="15" destOrd="0" presId="urn:microsoft.com/office/officeart/2005/8/layout/vList5"/>
    <dgm:cxn modelId="{3EFDE00A-B11E-431D-9CC2-CB4833B52FFC}" type="presParOf" srcId="{88A7B022-D77A-4469-BA51-4D38BAA01C31}" destId="{46AAE5C4-45AC-42DA-BD28-87DBD7ED007B}" srcOrd="16" destOrd="0" presId="urn:microsoft.com/office/officeart/2005/8/layout/vList5"/>
    <dgm:cxn modelId="{22D5232F-AC5D-42A2-A253-C48F0AA7A345}" type="presParOf" srcId="{46AAE5C4-45AC-42DA-BD28-87DBD7ED007B}" destId="{16A4C954-619C-485E-8FCE-83045BD4F264}" srcOrd="0" destOrd="0" presId="urn:microsoft.com/office/officeart/2005/8/layout/vList5"/>
    <dgm:cxn modelId="{F5EC5E44-5CC0-424D-AFE4-D2E956194EC2}" type="presParOf" srcId="{88A7B022-D77A-4469-BA51-4D38BAA01C31}" destId="{ABA5AAF3-380F-43C6-90EF-37E55BCD61B4}" srcOrd="17" destOrd="0" presId="urn:microsoft.com/office/officeart/2005/8/layout/vList5"/>
    <dgm:cxn modelId="{09763441-75C3-4465-90B8-778970AE5106}" type="presParOf" srcId="{88A7B022-D77A-4469-BA51-4D38BAA01C31}" destId="{FF1ED5CA-4406-412C-A7EF-34C12876B430}" srcOrd="18" destOrd="0" presId="urn:microsoft.com/office/officeart/2005/8/layout/vList5"/>
    <dgm:cxn modelId="{22F9EC82-61F6-4E11-80B4-C983FE64DC76}" type="presParOf" srcId="{FF1ED5CA-4406-412C-A7EF-34C12876B430}" destId="{640BC4BD-9BC2-41D5-9D97-D41AE992D2A1}" srcOrd="0" destOrd="0" presId="urn:microsoft.com/office/officeart/2005/8/layout/vList5"/>
    <dgm:cxn modelId="{D44E1A77-B90A-4967-89A8-F7C14B1AF30D}" type="presParOf" srcId="{88A7B022-D77A-4469-BA51-4D38BAA01C31}" destId="{10DAF579-EEEB-4DD5-A46F-773A3B5C1E4F}" srcOrd="19" destOrd="0" presId="urn:microsoft.com/office/officeart/2005/8/layout/vList5"/>
    <dgm:cxn modelId="{F6BFC83E-829E-4848-9B99-BEEE5F2EB1D8}" type="presParOf" srcId="{88A7B022-D77A-4469-BA51-4D38BAA01C31}" destId="{8E83C593-43CA-4BA0-8BBA-23175CECB140}" srcOrd="20" destOrd="0" presId="urn:microsoft.com/office/officeart/2005/8/layout/vList5"/>
    <dgm:cxn modelId="{52F2C819-40FE-4F9F-8E6D-9D9BF68BC22A}" type="presParOf" srcId="{8E83C593-43CA-4BA0-8BBA-23175CECB140}" destId="{C590A28B-6EAF-465F-8E4F-992BE144BF95}" srcOrd="0" destOrd="0" presId="urn:microsoft.com/office/officeart/2005/8/layout/vList5"/>
    <dgm:cxn modelId="{4B47EE9D-5749-4DD2-9831-051125BD7655}" type="presParOf" srcId="{88A7B022-D77A-4469-BA51-4D38BAA01C31}" destId="{8196A6F6-36C7-46FA-BEC1-6DA1B08D1171}" srcOrd="21" destOrd="0" presId="urn:microsoft.com/office/officeart/2005/8/layout/vList5"/>
    <dgm:cxn modelId="{BE6DB5A0-E51A-492E-8D15-C1EE88E520F6}" type="presParOf" srcId="{88A7B022-D77A-4469-BA51-4D38BAA01C31}" destId="{A0E6C629-CD0F-4F21-869E-306A5ADE87C8}" srcOrd="22" destOrd="0" presId="urn:microsoft.com/office/officeart/2005/8/layout/vList5"/>
    <dgm:cxn modelId="{697AB77C-19F8-4F0C-A799-A2C02BC8CB1C}" type="presParOf" srcId="{A0E6C629-CD0F-4F21-869E-306A5ADE87C8}" destId="{C9EDD22E-986E-4C39-A5F9-851F2732D192}" srcOrd="0" destOrd="0" presId="urn:microsoft.com/office/officeart/2005/8/layout/vList5"/>
    <dgm:cxn modelId="{AEB84FA3-2163-49DC-BBF8-7ECD9A27F0BA}" type="presParOf" srcId="{88A7B022-D77A-4469-BA51-4D38BAA01C31}" destId="{BC22B981-A2BB-431D-9074-2F7C064951D8}" srcOrd="23" destOrd="0" presId="urn:microsoft.com/office/officeart/2005/8/layout/vList5"/>
    <dgm:cxn modelId="{AF41A909-7436-43CF-A633-812488F454D1}" type="presParOf" srcId="{88A7B022-D77A-4469-BA51-4D38BAA01C31}" destId="{E82BDDF0-E2C0-40AC-9DFF-FF6E33537A89}" srcOrd="24" destOrd="0" presId="urn:microsoft.com/office/officeart/2005/8/layout/vList5"/>
    <dgm:cxn modelId="{09FA4548-39E7-4DEE-850C-1168505EF065}" type="presParOf" srcId="{E82BDDF0-E2C0-40AC-9DFF-FF6E33537A89}" destId="{72544147-4628-4A91-88AE-E3D282393BA5}" srcOrd="0" destOrd="0" presId="urn:microsoft.com/office/officeart/2005/8/layout/vList5"/>
    <dgm:cxn modelId="{3331F79F-8E7F-440A-98EC-B54C102526F4}" type="presParOf" srcId="{88A7B022-D77A-4469-BA51-4D38BAA01C31}" destId="{998BDC1F-A1B3-4174-916D-3C64C9E4E33A}" srcOrd="25" destOrd="0" presId="urn:microsoft.com/office/officeart/2005/8/layout/vList5"/>
    <dgm:cxn modelId="{699ADE12-BEBF-489A-BBA8-1DF44EA5A39D}" type="presParOf" srcId="{88A7B022-D77A-4469-BA51-4D38BAA01C31}" destId="{70A2F4B8-FB14-4470-84C2-27B226F513F6}" srcOrd="26" destOrd="0" presId="urn:microsoft.com/office/officeart/2005/8/layout/vList5"/>
    <dgm:cxn modelId="{4F7685DF-C147-4A22-979D-9496A848ECA6}" type="presParOf" srcId="{70A2F4B8-FB14-4470-84C2-27B226F513F6}" destId="{2CB023D5-2E18-49C4-AA25-1A0BF27E4C8F}" srcOrd="0" destOrd="0" presId="urn:microsoft.com/office/officeart/2005/8/layout/vList5"/>
    <dgm:cxn modelId="{54B2A2E3-C482-4D6A-B766-AC67ED0426F0}" type="presParOf" srcId="{88A7B022-D77A-4469-BA51-4D38BAA01C31}" destId="{8FA0E5C4-C375-4B7C-B563-BF3C4CE797DC}" srcOrd="27" destOrd="0" presId="urn:microsoft.com/office/officeart/2005/8/layout/vList5"/>
    <dgm:cxn modelId="{650B7CBE-A010-4842-86C0-1255535B8AB4}" type="presParOf" srcId="{88A7B022-D77A-4469-BA51-4D38BAA01C31}" destId="{B21AE336-4A65-4611-AB36-D2F3598284D6}" srcOrd="28" destOrd="0" presId="urn:microsoft.com/office/officeart/2005/8/layout/vList5"/>
    <dgm:cxn modelId="{0B750339-3240-4E0B-BA0E-F5BB1C8066CC}" type="presParOf" srcId="{B21AE336-4A65-4611-AB36-D2F3598284D6}" destId="{CEE70FE3-338B-40B1-8CFE-386E388DC94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94DA7F-5551-4961-8DE1-D2A53851CDE2}" type="doc">
      <dgm:prSet loTypeId="urn:microsoft.com/office/officeart/2005/8/layout/vList5" loCatId="Inbox" qsTypeId="urn:microsoft.com/office/officeart/2005/8/quickstyle/3d3" qsCatId="3D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6C0923C2-218D-4840-A96C-D4AA43F022DB}">
      <dgm:prSet custT="1"/>
      <dgm:spPr/>
      <dgm:t>
        <a:bodyPr/>
        <a:lstStyle/>
        <a:p>
          <a:r>
            <a:rPr lang="en-US" sz="2000" b="1" dirty="0"/>
            <a:t>IV. </a:t>
          </a:r>
          <a:r>
            <a:rPr lang="ru-RU" sz="2000" b="1" dirty="0"/>
            <a:t>По времени развития </a:t>
          </a:r>
          <a:endParaRPr lang="en-US" sz="2000" b="1" dirty="0"/>
        </a:p>
      </dgm:t>
    </dgm:pt>
    <dgm:pt modelId="{B2D3278E-DBEC-4EFA-B2C8-4D1433025A78}" type="parTrans" cxnId="{8EA31AF3-E0C3-4D5B-81D3-15A72B34ABC6}">
      <dgm:prSet/>
      <dgm:spPr/>
      <dgm:t>
        <a:bodyPr/>
        <a:lstStyle/>
        <a:p>
          <a:endParaRPr lang="en-US"/>
        </a:p>
      </dgm:t>
    </dgm:pt>
    <dgm:pt modelId="{A66C8A0D-9CCF-4A9E-A6FB-FC93CF464E26}" type="sibTrans" cxnId="{8EA31AF3-E0C3-4D5B-81D3-15A72B34ABC6}">
      <dgm:prSet/>
      <dgm:spPr/>
      <dgm:t>
        <a:bodyPr/>
        <a:lstStyle/>
        <a:p>
          <a:endParaRPr lang="en-US"/>
        </a:p>
      </dgm:t>
    </dgm:pt>
    <dgm:pt modelId="{D314786E-F072-437B-BA41-C4579A34AEC1}">
      <dgm:prSet custT="1"/>
      <dgm:spPr/>
      <dgm:t>
        <a:bodyPr/>
        <a:lstStyle/>
        <a:p>
          <a:endParaRPr lang="en-US" sz="1200" b="1" dirty="0"/>
        </a:p>
        <a:p>
          <a:r>
            <a:rPr lang="ru-RU" sz="1200" b="1" dirty="0"/>
            <a:t>поздний</a:t>
          </a:r>
        </a:p>
        <a:p>
          <a:endParaRPr lang="en-US" sz="1200" b="1" dirty="0"/>
        </a:p>
      </dgm:t>
    </dgm:pt>
    <dgm:pt modelId="{D1ACFCC2-887D-4605-96C5-5E010ACA5089}" type="parTrans" cxnId="{48331141-D074-4657-AE71-A573FB46669C}">
      <dgm:prSet/>
      <dgm:spPr/>
      <dgm:t>
        <a:bodyPr/>
        <a:lstStyle/>
        <a:p>
          <a:endParaRPr lang="en-US"/>
        </a:p>
      </dgm:t>
    </dgm:pt>
    <dgm:pt modelId="{6F111ECF-1F8D-4B77-921A-E3E49F5C4CF4}" type="sibTrans" cxnId="{48331141-D074-4657-AE71-A573FB46669C}">
      <dgm:prSet/>
      <dgm:spPr/>
      <dgm:t>
        <a:bodyPr/>
        <a:lstStyle/>
        <a:p>
          <a:endParaRPr lang="en-US"/>
        </a:p>
      </dgm:t>
    </dgm:pt>
    <dgm:pt modelId="{EF2B2328-3171-4E10-9C43-D2D6143461A3}">
      <dgm:prSet custT="1"/>
      <dgm:spPr/>
      <dgm:t>
        <a:bodyPr/>
        <a:lstStyle/>
        <a:p>
          <a:endParaRPr lang="en-US" sz="1200" b="1" dirty="0"/>
        </a:p>
        <a:p>
          <a:r>
            <a:rPr lang="ru-RU" sz="1200" b="1" dirty="0"/>
            <a:t>ранний</a:t>
          </a:r>
        </a:p>
        <a:p>
          <a:endParaRPr lang="en-US" sz="1200" b="1" dirty="0"/>
        </a:p>
      </dgm:t>
    </dgm:pt>
    <dgm:pt modelId="{B922152C-1602-4C08-BD66-3915070BC134}" type="parTrans" cxnId="{70BAA013-0196-42E2-8244-13C6785B249D}">
      <dgm:prSet/>
      <dgm:spPr/>
      <dgm:t>
        <a:bodyPr/>
        <a:lstStyle/>
        <a:p>
          <a:endParaRPr lang="en-US"/>
        </a:p>
      </dgm:t>
    </dgm:pt>
    <dgm:pt modelId="{462726F0-EBCB-4AA5-89DD-BE4E4BBD1564}" type="sibTrans" cxnId="{70BAA013-0196-42E2-8244-13C6785B249D}">
      <dgm:prSet/>
      <dgm:spPr/>
      <dgm:t>
        <a:bodyPr/>
        <a:lstStyle/>
        <a:p>
          <a:endParaRPr lang="en-US"/>
        </a:p>
      </dgm:t>
    </dgm:pt>
    <dgm:pt modelId="{56410E36-7F6F-49E1-817E-29A4FA1DEA1C}">
      <dgm:prSet custT="1"/>
      <dgm:spPr/>
      <dgm:t>
        <a:bodyPr/>
        <a:lstStyle/>
        <a:p>
          <a:endParaRPr lang="en-US" sz="1800" b="1" dirty="0">
            <a:solidFill>
              <a:schemeClr val="bg1"/>
            </a:solidFill>
          </a:endParaRPr>
        </a:p>
        <a:p>
          <a:r>
            <a:rPr lang="en-US" sz="2000" b="1" dirty="0">
              <a:solidFill>
                <a:schemeClr val="bg1"/>
              </a:solidFill>
            </a:rPr>
            <a:t>V.</a:t>
          </a:r>
          <a:r>
            <a:rPr lang="ru-RU" sz="2000" b="1" dirty="0">
              <a:solidFill>
                <a:schemeClr val="bg1"/>
              </a:solidFill>
            </a:rPr>
            <a:t> По источнику</a:t>
          </a:r>
          <a:r>
            <a:rPr lang="en-US" sz="2000" b="1" dirty="0">
              <a:solidFill>
                <a:schemeClr val="bg1"/>
              </a:solidFill>
            </a:rPr>
            <a:t> </a:t>
          </a:r>
          <a:endParaRPr lang="ru-RU" sz="2000" b="1" dirty="0">
            <a:solidFill>
              <a:schemeClr val="bg1"/>
            </a:solidFill>
          </a:endParaRPr>
        </a:p>
        <a:p>
          <a:endParaRPr lang="en-US" sz="1800" b="1" dirty="0">
            <a:solidFill>
              <a:schemeClr val="bg1"/>
            </a:solidFill>
          </a:endParaRPr>
        </a:p>
      </dgm:t>
    </dgm:pt>
    <dgm:pt modelId="{4B937A0F-7F81-4DCB-BD83-8392EC2F4668}" type="parTrans" cxnId="{8112D9AB-F782-4AC9-8A41-3996BE2EAE24}">
      <dgm:prSet/>
      <dgm:spPr/>
      <dgm:t>
        <a:bodyPr/>
        <a:lstStyle/>
        <a:p>
          <a:endParaRPr lang="en-US"/>
        </a:p>
      </dgm:t>
    </dgm:pt>
    <dgm:pt modelId="{6BBC1B99-FBAD-4705-ABEE-94A76D836CA3}" type="sibTrans" cxnId="{8112D9AB-F782-4AC9-8A41-3996BE2EAE24}">
      <dgm:prSet/>
      <dgm:spPr/>
      <dgm:t>
        <a:bodyPr/>
        <a:lstStyle/>
        <a:p>
          <a:endParaRPr lang="en-US"/>
        </a:p>
      </dgm:t>
    </dgm:pt>
    <dgm:pt modelId="{1923EE1C-BAB7-45CF-9DB4-C928B334F7F4}">
      <dgm:prSet custT="1"/>
      <dgm:spPr/>
      <dgm:t>
        <a:bodyPr/>
        <a:lstStyle/>
        <a:p>
          <a:r>
            <a:rPr lang="ru-RU" sz="1200" b="1" dirty="0"/>
            <a:t>раневой </a:t>
          </a:r>
          <a:endParaRPr lang="en-US" sz="1200" b="1" dirty="0"/>
        </a:p>
      </dgm:t>
    </dgm:pt>
    <dgm:pt modelId="{8117031F-D260-4055-8A7D-99F955C6ED34}" type="parTrans" cxnId="{A4346DEE-AE77-4F6E-944E-257A736643DC}">
      <dgm:prSet/>
      <dgm:spPr/>
      <dgm:t>
        <a:bodyPr/>
        <a:lstStyle/>
        <a:p>
          <a:endParaRPr lang="en-US"/>
        </a:p>
      </dgm:t>
    </dgm:pt>
    <dgm:pt modelId="{83246572-7A3F-4A29-B5DA-C4EE8EFE6850}" type="sibTrans" cxnId="{A4346DEE-AE77-4F6E-944E-257A736643DC}">
      <dgm:prSet/>
      <dgm:spPr/>
      <dgm:t>
        <a:bodyPr/>
        <a:lstStyle/>
        <a:p>
          <a:endParaRPr lang="en-US"/>
        </a:p>
      </dgm:t>
    </dgm:pt>
    <dgm:pt modelId="{1CAB40F3-FF72-48BD-A87B-60FE7621A952}">
      <dgm:prSet custT="1"/>
      <dgm:spPr/>
      <dgm:t>
        <a:bodyPr/>
        <a:lstStyle/>
        <a:p>
          <a:r>
            <a:rPr lang="ru-RU" sz="1200" b="1" dirty="0"/>
            <a:t>послеоперационный </a:t>
          </a:r>
          <a:endParaRPr lang="en-US" sz="1200" b="1" dirty="0"/>
        </a:p>
      </dgm:t>
    </dgm:pt>
    <dgm:pt modelId="{3E705878-C130-49CC-84CA-3D4A6271BF58}" type="parTrans" cxnId="{828B4679-897E-46D0-808F-50E8229F2AA6}">
      <dgm:prSet/>
      <dgm:spPr/>
      <dgm:t>
        <a:bodyPr/>
        <a:lstStyle/>
        <a:p>
          <a:endParaRPr lang="en-US"/>
        </a:p>
      </dgm:t>
    </dgm:pt>
    <dgm:pt modelId="{61912CD1-D7BD-4062-A5EC-4EB97398AEF7}" type="sibTrans" cxnId="{828B4679-897E-46D0-808F-50E8229F2AA6}">
      <dgm:prSet/>
      <dgm:spPr/>
      <dgm:t>
        <a:bodyPr/>
        <a:lstStyle/>
        <a:p>
          <a:endParaRPr lang="en-US"/>
        </a:p>
      </dgm:t>
    </dgm:pt>
    <dgm:pt modelId="{CA1F834E-47B0-4D4A-B874-BE5CB3B8CD6F}">
      <dgm:prSet custT="1"/>
      <dgm:spPr/>
      <dgm:t>
        <a:bodyPr/>
        <a:lstStyle/>
        <a:p>
          <a:r>
            <a:rPr lang="ru-RU" sz="1200" b="1" dirty="0"/>
            <a:t>воспалительный</a:t>
          </a:r>
          <a:endParaRPr lang="en-US" sz="1200" b="1" dirty="0"/>
        </a:p>
      </dgm:t>
    </dgm:pt>
    <dgm:pt modelId="{CB035E78-4C71-4267-BE14-ADFF36D33B66}" type="parTrans" cxnId="{1253E7C4-EE70-4E78-9AC2-53B0FB61AC57}">
      <dgm:prSet/>
      <dgm:spPr/>
      <dgm:t>
        <a:bodyPr/>
        <a:lstStyle/>
        <a:p>
          <a:endParaRPr lang="en-US"/>
        </a:p>
      </dgm:t>
    </dgm:pt>
    <dgm:pt modelId="{889D90AF-8AC1-40A6-83FE-1F91AC655E04}" type="sibTrans" cxnId="{1253E7C4-EE70-4E78-9AC2-53B0FB61AC57}">
      <dgm:prSet/>
      <dgm:spPr/>
      <dgm:t>
        <a:bodyPr/>
        <a:lstStyle/>
        <a:p>
          <a:endParaRPr lang="en-US"/>
        </a:p>
      </dgm:t>
    </dgm:pt>
    <dgm:pt modelId="{6E04094D-F167-443B-B1A8-79F68648A540}">
      <dgm:prSet custT="1"/>
      <dgm:spPr/>
      <dgm:t>
        <a:bodyPr/>
        <a:lstStyle/>
        <a:p>
          <a:r>
            <a:rPr lang="ru-RU" sz="1200" b="1" dirty="0"/>
            <a:t>при внутренних болезнях</a:t>
          </a:r>
          <a:endParaRPr lang="en-US" sz="800" dirty="0"/>
        </a:p>
      </dgm:t>
    </dgm:pt>
    <dgm:pt modelId="{A61B449F-548B-4576-84CB-230182D1377B}" type="parTrans" cxnId="{0F25D6BD-B619-4AB9-9B54-E06132226725}">
      <dgm:prSet/>
      <dgm:spPr/>
      <dgm:t>
        <a:bodyPr/>
        <a:lstStyle/>
        <a:p>
          <a:endParaRPr lang="en-US"/>
        </a:p>
      </dgm:t>
    </dgm:pt>
    <dgm:pt modelId="{43FFE1ED-D67A-48F4-A41E-59B0A20A461C}" type="sibTrans" cxnId="{0F25D6BD-B619-4AB9-9B54-E06132226725}">
      <dgm:prSet/>
      <dgm:spPr/>
      <dgm:t>
        <a:bodyPr/>
        <a:lstStyle/>
        <a:p>
          <a:endParaRPr lang="en-US"/>
        </a:p>
      </dgm:t>
    </dgm:pt>
    <dgm:pt modelId="{AC60AE1B-7235-48EA-A270-83AB5E88EBA8}">
      <dgm:prSet custT="1"/>
      <dgm:spPr/>
      <dgm:t>
        <a:bodyPr/>
        <a:lstStyle/>
        <a:p>
          <a:r>
            <a:rPr lang="en-US" sz="2000" b="1" dirty="0"/>
            <a:t>VI. </a:t>
          </a:r>
          <a:r>
            <a:rPr lang="ru-RU" sz="1800" b="1" dirty="0"/>
            <a:t>По типу клинического течения </a:t>
          </a:r>
          <a:endParaRPr lang="en-US" sz="1800" b="1" dirty="0"/>
        </a:p>
      </dgm:t>
    </dgm:pt>
    <dgm:pt modelId="{D358CE60-3123-459C-B79F-2D32C4AD5D8A}" type="parTrans" cxnId="{92D1FF40-DA12-477C-A8B1-86AC5C8C1DCD}">
      <dgm:prSet/>
      <dgm:spPr/>
      <dgm:t>
        <a:bodyPr/>
        <a:lstStyle/>
        <a:p>
          <a:endParaRPr lang="en-US"/>
        </a:p>
      </dgm:t>
    </dgm:pt>
    <dgm:pt modelId="{E6A591E7-0CAD-4539-98A1-07B74232092E}" type="sibTrans" cxnId="{92D1FF40-DA12-477C-A8B1-86AC5C8C1DCD}">
      <dgm:prSet/>
      <dgm:spPr/>
      <dgm:t>
        <a:bodyPr/>
        <a:lstStyle/>
        <a:p>
          <a:endParaRPr lang="en-US"/>
        </a:p>
      </dgm:t>
    </dgm:pt>
    <dgm:pt modelId="{0785B8DC-FCCF-4E2E-B303-D91ADD71B130}">
      <dgm:prSet custT="1"/>
      <dgm:spPr/>
      <dgm:t>
        <a:bodyPr/>
        <a:lstStyle/>
        <a:p>
          <a:r>
            <a:rPr lang="ru-RU" sz="1200" b="1" dirty="0"/>
            <a:t> молниеносный </a:t>
          </a:r>
          <a:endParaRPr lang="en-US" sz="1200" b="1" dirty="0"/>
        </a:p>
      </dgm:t>
    </dgm:pt>
    <dgm:pt modelId="{B442E6BA-BA2B-45BF-82D2-95A02BF32D03}" type="parTrans" cxnId="{A67AF98B-8D17-44DD-AE87-FAAD62168D46}">
      <dgm:prSet/>
      <dgm:spPr/>
      <dgm:t>
        <a:bodyPr/>
        <a:lstStyle/>
        <a:p>
          <a:endParaRPr lang="en-US"/>
        </a:p>
      </dgm:t>
    </dgm:pt>
    <dgm:pt modelId="{35FE584D-D9F6-4429-976A-215CDB68C20A}" type="sibTrans" cxnId="{A67AF98B-8D17-44DD-AE87-FAAD62168D46}">
      <dgm:prSet/>
      <dgm:spPr/>
      <dgm:t>
        <a:bodyPr/>
        <a:lstStyle/>
        <a:p>
          <a:endParaRPr lang="en-US"/>
        </a:p>
      </dgm:t>
    </dgm:pt>
    <dgm:pt modelId="{1D81CB11-9B40-4BBA-A36E-145B92DB35A9}">
      <dgm:prSet custT="1"/>
      <dgm:spPr/>
      <dgm:t>
        <a:bodyPr/>
        <a:lstStyle/>
        <a:p>
          <a:r>
            <a:rPr lang="ru-RU" sz="800" dirty="0"/>
            <a:t> </a:t>
          </a:r>
          <a:r>
            <a:rPr lang="ru-RU" sz="1200" b="1" dirty="0"/>
            <a:t> острый</a:t>
          </a:r>
          <a:endParaRPr lang="en-US" sz="1200" b="1" dirty="0"/>
        </a:p>
      </dgm:t>
    </dgm:pt>
    <dgm:pt modelId="{D2D23320-0DA4-4AE4-924B-DCDB98880659}" type="parTrans" cxnId="{6D149DFF-B7FC-44CF-B47A-C74972C26D4D}">
      <dgm:prSet/>
      <dgm:spPr/>
      <dgm:t>
        <a:bodyPr/>
        <a:lstStyle/>
        <a:p>
          <a:endParaRPr lang="en-US"/>
        </a:p>
      </dgm:t>
    </dgm:pt>
    <dgm:pt modelId="{B5D30E68-DAD6-442C-8095-774FEB3A60C0}" type="sibTrans" cxnId="{6D149DFF-B7FC-44CF-B47A-C74972C26D4D}">
      <dgm:prSet/>
      <dgm:spPr/>
      <dgm:t>
        <a:bodyPr/>
        <a:lstStyle/>
        <a:p>
          <a:endParaRPr lang="en-US"/>
        </a:p>
      </dgm:t>
    </dgm:pt>
    <dgm:pt modelId="{EA5EC850-E053-4BBF-9A54-96781CB6D36B}">
      <dgm:prSet custT="1"/>
      <dgm:spPr/>
      <dgm:t>
        <a:bodyPr/>
        <a:lstStyle/>
        <a:p>
          <a:r>
            <a:rPr lang="ru-RU" sz="1200" b="1" dirty="0"/>
            <a:t>подострый</a:t>
          </a:r>
          <a:endParaRPr lang="en-US" sz="1200" b="1" dirty="0"/>
        </a:p>
      </dgm:t>
    </dgm:pt>
    <dgm:pt modelId="{D64B0BB6-C034-461A-A8BE-5E83B473D6FB}" type="parTrans" cxnId="{3692BDF6-C794-4261-9BBF-7978C9D46A90}">
      <dgm:prSet/>
      <dgm:spPr/>
      <dgm:t>
        <a:bodyPr/>
        <a:lstStyle/>
        <a:p>
          <a:endParaRPr lang="en-US"/>
        </a:p>
      </dgm:t>
    </dgm:pt>
    <dgm:pt modelId="{03B9B895-70EE-4FA5-90C2-6A6A5BD0F134}" type="sibTrans" cxnId="{3692BDF6-C794-4261-9BBF-7978C9D46A90}">
      <dgm:prSet/>
      <dgm:spPr/>
      <dgm:t>
        <a:bodyPr/>
        <a:lstStyle/>
        <a:p>
          <a:endParaRPr lang="en-US"/>
        </a:p>
      </dgm:t>
    </dgm:pt>
    <dgm:pt modelId="{0590593C-3C64-4D85-B6AF-DB27B17B0EB0}">
      <dgm:prSet custT="1"/>
      <dgm:spPr/>
      <dgm:t>
        <a:bodyPr/>
        <a:lstStyle/>
        <a:p>
          <a:r>
            <a:rPr lang="ru-RU" sz="800" dirty="0"/>
            <a:t> </a:t>
          </a:r>
          <a:r>
            <a:rPr lang="ru-RU" sz="1200" b="1" dirty="0"/>
            <a:t>хронический</a:t>
          </a:r>
          <a:endParaRPr lang="en-US" sz="1200" b="1" dirty="0"/>
        </a:p>
      </dgm:t>
    </dgm:pt>
    <dgm:pt modelId="{E0378B8F-5BC8-43BD-A042-B6003079A097}" type="parTrans" cxnId="{AFE02438-7A0E-41EC-BED5-E5F8F9703E51}">
      <dgm:prSet/>
      <dgm:spPr/>
      <dgm:t>
        <a:bodyPr/>
        <a:lstStyle/>
        <a:p>
          <a:endParaRPr lang="en-US"/>
        </a:p>
      </dgm:t>
    </dgm:pt>
    <dgm:pt modelId="{54B87EFD-EED3-4BA8-88ED-6A58F98F9D26}" type="sibTrans" cxnId="{AFE02438-7A0E-41EC-BED5-E5F8F9703E51}">
      <dgm:prSet/>
      <dgm:spPr/>
      <dgm:t>
        <a:bodyPr/>
        <a:lstStyle/>
        <a:p>
          <a:endParaRPr lang="en-US"/>
        </a:p>
      </dgm:t>
    </dgm:pt>
    <dgm:pt modelId="{88A7B022-D77A-4469-BA51-4D38BAA01C31}" type="pres">
      <dgm:prSet presAssocID="{2394DA7F-5551-4961-8DE1-D2A53851CDE2}" presName="Name0" presStyleCnt="0">
        <dgm:presLayoutVars>
          <dgm:dir/>
          <dgm:animLvl val="lvl"/>
          <dgm:resizeHandles val="exact"/>
        </dgm:presLayoutVars>
      </dgm:prSet>
      <dgm:spPr/>
    </dgm:pt>
    <dgm:pt modelId="{F575D9F0-4E39-462E-9BA5-2306655A5E11}" type="pres">
      <dgm:prSet presAssocID="{6C0923C2-218D-4840-A96C-D4AA43F022DB}" presName="linNode" presStyleCnt="0"/>
      <dgm:spPr/>
    </dgm:pt>
    <dgm:pt modelId="{8CB04FBE-3719-4475-9D4C-A10B828A04B6}" type="pres">
      <dgm:prSet presAssocID="{6C0923C2-218D-4840-A96C-D4AA43F022DB}" presName="parentText" presStyleLbl="node1" presStyleIdx="0" presStyleCnt="13" custScaleY="286007" custLinFactNeighborX="-4" custLinFactNeighborY="26137">
        <dgm:presLayoutVars>
          <dgm:chMax val="1"/>
          <dgm:bulletEnabled val="1"/>
        </dgm:presLayoutVars>
      </dgm:prSet>
      <dgm:spPr/>
    </dgm:pt>
    <dgm:pt modelId="{58AE5685-ABDE-4431-8F64-3196E41226B9}" type="pres">
      <dgm:prSet presAssocID="{A66C8A0D-9CCF-4A9E-A6FB-FC93CF464E26}" presName="sp" presStyleCnt="0"/>
      <dgm:spPr/>
    </dgm:pt>
    <dgm:pt modelId="{F40E3C71-FE12-4F39-90E7-A1E852D2C82F}" type="pres">
      <dgm:prSet presAssocID="{D314786E-F072-437B-BA41-C4579A34AEC1}" presName="linNode" presStyleCnt="0"/>
      <dgm:spPr/>
    </dgm:pt>
    <dgm:pt modelId="{08971C77-328F-40B0-8703-07C0B042456E}" type="pres">
      <dgm:prSet presAssocID="{D314786E-F072-437B-BA41-C4579A34AEC1}" presName="parentText" presStyleLbl="node1" presStyleIdx="1" presStyleCnt="13" custScaleX="89798" custScaleY="149046" custLinFactY="82981" custLinFactNeighborX="66958" custLinFactNeighborY="100000">
        <dgm:presLayoutVars>
          <dgm:chMax val="1"/>
          <dgm:bulletEnabled val="1"/>
        </dgm:presLayoutVars>
      </dgm:prSet>
      <dgm:spPr/>
    </dgm:pt>
    <dgm:pt modelId="{171ECB47-3D35-4D76-8DFF-52443CA26824}" type="pres">
      <dgm:prSet presAssocID="{6F111ECF-1F8D-4B77-921A-E3E49F5C4CF4}" presName="sp" presStyleCnt="0"/>
      <dgm:spPr/>
    </dgm:pt>
    <dgm:pt modelId="{F05AA4E2-740A-4134-8FA9-B493848FEBF2}" type="pres">
      <dgm:prSet presAssocID="{EF2B2328-3171-4E10-9C43-D2D6143461A3}" presName="linNode" presStyleCnt="0"/>
      <dgm:spPr/>
    </dgm:pt>
    <dgm:pt modelId="{3EBD564B-A624-48A4-81BC-C8CD59D78F4B}" type="pres">
      <dgm:prSet presAssocID="{EF2B2328-3171-4E10-9C43-D2D6143461A3}" presName="parentText" presStyleLbl="node1" presStyleIdx="2" presStyleCnt="13" custScaleX="84017" custScaleY="163788" custLinFactNeighborX="-48589" custLinFactNeighborY="29449">
        <dgm:presLayoutVars>
          <dgm:chMax val="1"/>
          <dgm:bulletEnabled val="1"/>
        </dgm:presLayoutVars>
      </dgm:prSet>
      <dgm:spPr/>
    </dgm:pt>
    <dgm:pt modelId="{F4451D93-C574-40CE-A7CE-D7E6E87DB409}" type="pres">
      <dgm:prSet presAssocID="{462726F0-EBCB-4AA5-89DD-BE4E4BBD1564}" presName="sp" presStyleCnt="0"/>
      <dgm:spPr/>
    </dgm:pt>
    <dgm:pt modelId="{B4426B3E-6BEE-4155-9E1E-EB0169A9E3C7}" type="pres">
      <dgm:prSet presAssocID="{56410E36-7F6F-49E1-817E-29A4FA1DEA1C}" presName="linNode" presStyleCnt="0"/>
      <dgm:spPr/>
    </dgm:pt>
    <dgm:pt modelId="{EB81340A-A3B9-48B4-80E6-4D728098C4AE}" type="pres">
      <dgm:prSet presAssocID="{56410E36-7F6F-49E1-817E-29A4FA1DEA1C}" presName="parentText" presStyleLbl="node1" presStyleIdx="3" presStyleCnt="13" custScaleX="106042" custScaleY="406599" custLinFactY="79224" custLinFactNeighborX="4" custLinFactNeighborY="100000">
        <dgm:presLayoutVars>
          <dgm:chMax val="1"/>
          <dgm:bulletEnabled val="1"/>
        </dgm:presLayoutVars>
      </dgm:prSet>
      <dgm:spPr/>
    </dgm:pt>
    <dgm:pt modelId="{441BD201-1A14-426C-A204-9CA621EA7F31}" type="pres">
      <dgm:prSet presAssocID="{6BBC1B99-FBAD-4705-ABEE-94A76D836CA3}" presName="sp" presStyleCnt="0"/>
      <dgm:spPr/>
    </dgm:pt>
    <dgm:pt modelId="{66CFC05A-9514-4FC0-96EB-9E6CC76CF3B5}" type="pres">
      <dgm:prSet presAssocID="{1923EE1C-BAB7-45CF-9DB4-C928B334F7F4}" presName="linNode" presStyleCnt="0"/>
      <dgm:spPr/>
    </dgm:pt>
    <dgm:pt modelId="{430C7967-39FA-4E15-A08F-23750354AFE8}" type="pres">
      <dgm:prSet presAssocID="{1923EE1C-BAB7-45CF-9DB4-C928B334F7F4}" presName="parentText" presStyleLbl="node1" presStyleIdx="4" presStyleCnt="13" custScaleX="42180" custScaleY="144381" custLinFactY="198172" custLinFactNeighborX="-87888" custLinFactNeighborY="200000">
        <dgm:presLayoutVars>
          <dgm:chMax val="1"/>
          <dgm:bulletEnabled val="1"/>
        </dgm:presLayoutVars>
      </dgm:prSet>
      <dgm:spPr/>
    </dgm:pt>
    <dgm:pt modelId="{711B0524-F735-4F1D-9DF3-A95677AB5914}" type="pres">
      <dgm:prSet presAssocID="{83246572-7A3F-4A29-B5DA-C4EE8EFE6850}" presName="sp" presStyleCnt="0"/>
      <dgm:spPr/>
    </dgm:pt>
    <dgm:pt modelId="{14343A5F-29DE-4AC6-8704-79218B56DF66}" type="pres">
      <dgm:prSet presAssocID="{1CAB40F3-FF72-48BD-A87B-60FE7621A952}" presName="linNode" presStyleCnt="0"/>
      <dgm:spPr/>
    </dgm:pt>
    <dgm:pt modelId="{C39819DA-B6DF-43B4-899A-EC79340664AD}" type="pres">
      <dgm:prSet presAssocID="{1CAB40F3-FF72-48BD-A87B-60FE7621A952}" presName="parentText" presStyleLbl="node1" presStyleIdx="5" presStyleCnt="13" custScaleX="43261" custScaleY="138079" custLinFactY="100000" custLinFactNeighborX="-32135" custLinFactNeighborY="169401">
        <dgm:presLayoutVars>
          <dgm:chMax val="1"/>
          <dgm:bulletEnabled val="1"/>
        </dgm:presLayoutVars>
      </dgm:prSet>
      <dgm:spPr/>
    </dgm:pt>
    <dgm:pt modelId="{B120D8E5-0BDD-47B9-9BC3-04F81E72A1B3}" type="pres">
      <dgm:prSet presAssocID="{61912CD1-D7BD-4062-A5EC-4EB97398AEF7}" presName="sp" presStyleCnt="0"/>
      <dgm:spPr/>
    </dgm:pt>
    <dgm:pt modelId="{74067E31-8723-44AE-89AE-EEA12A49A315}" type="pres">
      <dgm:prSet presAssocID="{CA1F834E-47B0-4D4A-B874-BE5CB3B8CD6F}" presName="linNode" presStyleCnt="0"/>
      <dgm:spPr/>
    </dgm:pt>
    <dgm:pt modelId="{79897905-5368-4064-AC70-8341450AB07C}" type="pres">
      <dgm:prSet presAssocID="{CA1F834E-47B0-4D4A-B874-BE5CB3B8CD6F}" presName="parentText" presStyleLbl="node1" presStyleIdx="6" presStyleCnt="13" custScaleX="48103" custScaleY="174663" custLinFactY="170" custLinFactNeighborX="87432" custLinFactNeighborY="100000">
        <dgm:presLayoutVars>
          <dgm:chMax val="1"/>
          <dgm:bulletEnabled val="1"/>
        </dgm:presLayoutVars>
      </dgm:prSet>
      <dgm:spPr/>
    </dgm:pt>
    <dgm:pt modelId="{77DC052C-6C62-4D00-968A-20A68279AF29}" type="pres">
      <dgm:prSet presAssocID="{889D90AF-8AC1-40A6-83FE-1F91AC655E04}" presName="sp" presStyleCnt="0"/>
      <dgm:spPr/>
    </dgm:pt>
    <dgm:pt modelId="{46AAE5C4-45AC-42DA-BD28-87DBD7ED007B}" type="pres">
      <dgm:prSet presAssocID="{6E04094D-F167-443B-B1A8-79F68648A540}" presName="linNode" presStyleCnt="0"/>
      <dgm:spPr/>
    </dgm:pt>
    <dgm:pt modelId="{16A4C954-619C-485E-8FCE-83045BD4F264}" type="pres">
      <dgm:prSet presAssocID="{6E04094D-F167-443B-B1A8-79F68648A540}" presName="parentText" presStyleLbl="node1" presStyleIdx="7" presStyleCnt="13" custScaleX="42721" custScaleY="198615" custLinFactX="49325" custLinFactY="-4877" custLinFactNeighborX="100000" custLinFactNeighborY="-100000">
        <dgm:presLayoutVars>
          <dgm:chMax val="1"/>
          <dgm:bulletEnabled val="1"/>
        </dgm:presLayoutVars>
      </dgm:prSet>
      <dgm:spPr/>
    </dgm:pt>
    <dgm:pt modelId="{ABA5AAF3-380F-43C6-90EF-37E55BCD61B4}" type="pres">
      <dgm:prSet presAssocID="{43FFE1ED-D67A-48F4-A41E-59B0A20A461C}" presName="sp" presStyleCnt="0"/>
      <dgm:spPr/>
    </dgm:pt>
    <dgm:pt modelId="{FF1ED5CA-4406-412C-A7EF-34C12876B430}" type="pres">
      <dgm:prSet presAssocID="{AC60AE1B-7235-48EA-A270-83AB5E88EBA8}" presName="linNode" presStyleCnt="0"/>
      <dgm:spPr/>
    </dgm:pt>
    <dgm:pt modelId="{640BC4BD-9BC2-41D5-9D97-D41AE992D2A1}" type="pres">
      <dgm:prSet presAssocID="{AC60AE1B-7235-48EA-A270-83AB5E88EBA8}" presName="parentText" presStyleLbl="node1" presStyleIdx="8" presStyleCnt="13" custScaleX="99744" custScaleY="301740" custLinFactY="814" custLinFactNeighborX="4" custLinFactNeighborY="100000">
        <dgm:presLayoutVars>
          <dgm:chMax val="1"/>
          <dgm:bulletEnabled val="1"/>
        </dgm:presLayoutVars>
      </dgm:prSet>
      <dgm:spPr/>
    </dgm:pt>
    <dgm:pt modelId="{10DAF579-EEEB-4DD5-A46F-773A3B5C1E4F}" type="pres">
      <dgm:prSet presAssocID="{E6A591E7-0CAD-4539-98A1-07B74232092E}" presName="sp" presStyleCnt="0"/>
      <dgm:spPr/>
    </dgm:pt>
    <dgm:pt modelId="{8E83C593-43CA-4BA0-8BBA-23175CECB140}" type="pres">
      <dgm:prSet presAssocID="{0785B8DC-FCCF-4E2E-B303-D91ADD71B130}" presName="linNode" presStyleCnt="0"/>
      <dgm:spPr/>
    </dgm:pt>
    <dgm:pt modelId="{C590A28B-6EAF-465F-8E4F-992BE144BF95}" type="pres">
      <dgm:prSet presAssocID="{0785B8DC-FCCF-4E2E-B303-D91ADD71B130}" presName="parentText" presStyleLbl="node1" presStyleIdx="9" presStyleCnt="13" custScaleX="49380" custScaleY="138376" custLinFactY="196229" custLinFactNeighborX="-85958" custLinFactNeighborY="200000">
        <dgm:presLayoutVars>
          <dgm:chMax val="1"/>
          <dgm:bulletEnabled val="1"/>
        </dgm:presLayoutVars>
      </dgm:prSet>
      <dgm:spPr/>
    </dgm:pt>
    <dgm:pt modelId="{8196A6F6-36C7-46FA-BEC1-6DA1B08D1171}" type="pres">
      <dgm:prSet presAssocID="{35FE584D-D9F6-4429-976A-215CDB68C20A}" presName="sp" presStyleCnt="0"/>
      <dgm:spPr/>
    </dgm:pt>
    <dgm:pt modelId="{A0E6C629-CD0F-4F21-869E-306A5ADE87C8}" type="pres">
      <dgm:prSet presAssocID="{1D81CB11-9B40-4BBA-A36E-145B92DB35A9}" presName="linNode" presStyleCnt="0"/>
      <dgm:spPr/>
    </dgm:pt>
    <dgm:pt modelId="{C9EDD22E-986E-4C39-A5F9-851F2732D192}" type="pres">
      <dgm:prSet presAssocID="{1D81CB11-9B40-4BBA-A36E-145B92DB35A9}" presName="parentText" presStyleLbl="node1" presStyleIdx="10" presStyleCnt="13" custScaleX="38670" custScaleY="152959" custLinFactY="100000" custLinFactNeighborX="-22192" custLinFactNeighborY="151192">
        <dgm:presLayoutVars>
          <dgm:chMax val="1"/>
          <dgm:bulletEnabled val="1"/>
        </dgm:presLayoutVars>
      </dgm:prSet>
      <dgm:spPr/>
    </dgm:pt>
    <dgm:pt modelId="{BC22B981-A2BB-431D-9074-2F7C064951D8}" type="pres">
      <dgm:prSet presAssocID="{B5D30E68-DAD6-442C-8095-774FEB3A60C0}" presName="sp" presStyleCnt="0"/>
      <dgm:spPr/>
    </dgm:pt>
    <dgm:pt modelId="{70A2F4B8-FB14-4470-84C2-27B226F513F6}" type="pres">
      <dgm:prSet presAssocID="{EA5EC850-E053-4BBF-9A54-96781CB6D36B}" presName="linNode" presStyleCnt="0"/>
      <dgm:spPr/>
    </dgm:pt>
    <dgm:pt modelId="{2CB023D5-2E18-49C4-AA25-1A0BF27E4C8F}" type="pres">
      <dgm:prSet presAssocID="{EA5EC850-E053-4BBF-9A54-96781CB6D36B}" presName="parentText" presStyleLbl="node1" presStyleIdx="11" presStyleCnt="13" custScaleX="47550" custScaleY="151904" custLinFactNeighborX="89784" custLinFactNeighborY="88300">
        <dgm:presLayoutVars>
          <dgm:chMax val="1"/>
          <dgm:bulletEnabled val="1"/>
        </dgm:presLayoutVars>
      </dgm:prSet>
      <dgm:spPr/>
    </dgm:pt>
    <dgm:pt modelId="{8FA0E5C4-C375-4B7C-B563-BF3C4CE797DC}" type="pres">
      <dgm:prSet presAssocID="{03B9B895-70EE-4FA5-90C2-6A6A5BD0F134}" presName="sp" presStyleCnt="0"/>
      <dgm:spPr/>
    </dgm:pt>
    <dgm:pt modelId="{B21AE336-4A65-4611-AB36-D2F3598284D6}" type="pres">
      <dgm:prSet presAssocID="{0590593C-3C64-4D85-B6AF-DB27B17B0EB0}" presName="linNode" presStyleCnt="0"/>
      <dgm:spPr/>
    </dgm:pt>
    <dgm:pt modelId="{CEE70FE3-338B-40B1-8CFE-386E388DC943}" type="pres">
      <dgm:prSet presAssocID="{0590593C-3C64-4D85-B6AF-DB27B17B0EB0}" presName="parentText" presStyleLbl="node1" presStyleIdx="12" presStyleCnt="13" custScaleX="44873" custScaleY="127286" custLinFactX="45337" custLinFactNeighborX="100000" custLinFactNeighborY="-48841">
        <dgm:presLayoutVars>
          <dgm:chMax val="1"/>
          <dgm:bulletEnabled val="1"/>
        </dgm:presLayoutVars>
      </dgm:prSet>
      <dgm:spPr/>
    </dgm:pt>
  </dgm:ptLst>
  <dgm:cxnLst>
    <dgm:cxn modelId="{E971AC02-6C36-4790-93B7-8868ECF5DC65}" type="presOf" srcId="{AC60AE1B-7235-48EA-A270-83AB5E88EBA8}" destId="{640BC4BD-9BC2-41D5-9D97-D41AE992D2A1}" srcOrd="0" destOrd="0" presId="urn:microsoft.com/office/officeart/2005/8/layout/vList5"/>
    <dgm:cxn modelId="{705D9913-79FB-44B7-B8E5-7AFD3298B7EC}" type="presOf" srcId="{EF2B2328-3171-4E10-9C43-D2D6143461A3}" destId="{3EBD564B-A624-48A4-81BC-C8CD59D78F4B}" srcOrd="0" destOrd="0" presId="urn:microsoft.com/office/officeart/2005/8/layout/vList5"/>
    <dgm:cxn modelId="{70BAA013-0196-42E2-8244-13C6785B249D}" srcId="{2394DA7F-5551-4961-8DE1-D2A53851CDE2}" destId="{EF2B2328-3171-4E10-9C43-D2D6143461A3}" srcOrd="2" destOrd="0" parTransId="{B922152C-1602-4C08-BD66-3915070BC134}" sibTransId="{462726F0-EBCB-4AA5-89DD-BE4E4BBD1564}"/>
    <dgm:cxn modelId="{43ABA61F-017F-401C-8B54-034836176AA2}" type="presOf" srcId="{EA5EC850-E053-4BBF-9A54-96781CB6D36B}" destId="{2CB023D5-2E18-49C4-AA25-1A0BF27E4C8F}" srcOrd="0" destOrd="0" presId="urn:microsoft.com/office/officeart/2005/8/layout/vList5"/>
    <dgm:cxn modelId="{AFE02438-7A0E-41EC-BED5-E5F8F9703E51}" srcId="{2394DA7F-5551-4961-8DE1-D2A53851CDE2}" destId="{0590593C-3C64-4D85-B6AF-DB27B17B0EB0}" srcOrd="12" destOrd="0" parTransId="{E0378B8F-5BC8-43BD-A042-B6003079A097}" sibTransId="{54B87EFD-EED3-4BA8-88ED-6A58F98F9D26}"/>
    <dgm:cxn modelId="{92D1FF40-DA12-477C-A8B1-86AC5C8C1DCD}" srcId="{2394DA7F-5551-4961-8DE1-D2A53851CDE2}" destId="{AC60AE1B-7235-48EA-A270-83AB5E88EBA8}" srcOrd="8" destOrd="0" parTransId="{D358CE60-3123-459C-B79F-2D32C4AD5D8A}" sibTransId="{E6A591E7-0CAD-4539-98A1-07B74232092E}"/>
    <dgm:cxn modelId="{48331141-D074-4657-AE71-A573FB46669C}" srcId="{2394DA7F-5551-4961-8DE1-D2A53851CDE2}" destId="{D314786E-F072-437B-BA41-C4579A34AEC1}" srcOrd="1" destOrd="0" parTransId="{D1ACFCC2-887D-4605-96C5-5E010ACA5089}" sibTransId="{6F111ECF-1F8D-4B77-921A-E3E49F5C4CF4}"/>
    <dgm:cxn modelId="{03167046-5CF8-451A-AC68-BF7C91DD7AA0}" type="presOf" srcId="{CA1F834E-47B0-4D4A-B874-BE5CB3B8CD6F}" destId="{79897905-5368-4064-AC70-8341450AB07C}" srcOrd="0" destOrd="0" presId="urn:microsoft.com/office/officeart/2005/8/layout/vList5"/>
    <dgm:cxn modelId="{0DFFBB49-9C9F-4824-A90C-A253334E1465}" type="presOf" srcId="{0785B8DC-FCCF-4E2E-B303-D91ADD71B130}" destId="{C590A28B-6EAF-465F-8E4F-992BE144BF95}" srcOrd="0" destOrd="0" presId="urn:microsoft.com/office/officeart/2005/8/layout/vList5"/>
    <dgm:cxn modelId="{4301274A-11AE-4972-B3EF-BA4523C13BCF}" type="presOf" srcId="{1CAB40F3-FF72-48BD-A87B-60FE7621A952}" destId="{C39819DA-B6DF-43B4-899A-EC79340664AD}" srcOrd="0" destOrd="0" presId="urn:microsoft.com/office/officeart/2005/8/layout/vList5"/>
    <dgm:cxn modelId="{D3008F4C-6BD8-4DDF-8CB3-6ABC2B91889C}" type="presOf" srcId="{56410E36-7F6F-49E1-817E-29A4FA1DEA1C}" destId="{EB81340A-A3B9-48B4-80E6-4D728098C4AE}" srcOrd="0" destOrd="0" presId="urn:microsoft.com/office/officeart/2005/8/layout/vList5"/>
    <dgm:cxn modelId="{828B4679-897E-46D0-808F-50E8229F2AA6}" srcId="{2394DA7F-5551-4961-8DE1-D2A53851CDE2}" destId="{1CAB40F3-FF72-48BD-A87B-60FE7621A952}" srcOrd="5" destOrd="0" parTransId="{3E705878-C130-49CC-84CA-3D4A6271BF58}" sibTransId="{61912CD1-D7BD-4062-A5EC-4EB97398AEF7}"/>
    <dgm:cxn modelId="{3FEFA479-7004-4AE1-93AA-485995DA8B7F}" type="presOf" srcId="{6E04094D-F167-443B-B1A8-79F68648A540}" destId="{16A4C954-619C-485E-8FCE-83045BD4F264}" srcOrd="0" destOrd="0" presId="urn:microsoft.com/office/officeart/2005/8/layout/vList5"/>
    <dgm:cxn modelId="{A10C4E7F-AE15-4758-86C1-C2FDD085E580}" type="presOf" srcId="{D314786E-F072-437B-BA41-C4579A34AEC1}" destId="{08971C77-328F-40B0-8703-07C0B042456E}" srcOrd="0" destOrd="0" presId="urn:microsoft.com/office/officeart/2005/8/layout/vList5"/>
    <dgm:cxn modelId="{A67AF98B-8D17-44DD-AE87-FAAD62168D46}" srcId="{2394DA7F-5551-4961-8DE1-D2A53851CDE2}" destId="{0785B8DC-FCCF-4E2E-B303-D91ADD71B130}" srcOrd="9" destOrd="0" parTransId="{B442E6BA-BA2B-45BF-82D2-95A02BF32D03}" sibTransId="{35FE584D-D9F6-4429-976A-215CDB68C20A}"/>
    <dgm:cxn modelId="{6F220A99-22F1-4495-8A98-A2435AF73C96}" type="presOf" srcId="{1D81CB11-9B40-4BBA-A36E-145B92DB35A9}" destId="{C9EDD22E-986E-4C39-A5F9-851F2732D192}" srcOrd="0" destOrd="0" presId="urn:microsoft.com/office/officeart/2005/8/layout/vList5"/>
    <dgm:cxn modelId="{8112D9AB-F782-4AC9-8A41-3996BE2EAE24}" srcId="{2394DA7F-5551-4961-8DE1-D2A53851CDE2}" destId="{56410E36-7F6F-49E1-817E-29A4FA1DEA1C}" srcOrd="3" destOrd="0" parTransId="{4B937A0F-7F81-4DCB-BD83-8392EC2F4668}" sibTransId="{6BBC1B99-FBAD-4705-ABEE-94A76D836CA3}"/>
    <dgm:cxn modelId="{0F25D6BD-B619-4AB9-9B54-E06132226725}" srcId="{2394DA7F-5551-4961-8DE1-D2A53851CDE2}" destId="{6E04094D-F167-443B-B1A8-79F68648A540}" srcOrd="7" destOrd="0" parTransId="{A61B449F-548B-4576-84CB-230182D1377B}" sibTransId="{43FFE1ED-D67A-48F4-A41E-59B0A20A461C}"/>
    <dgm:cxn modelId="{1253E7C4-EE70-4E78-9AC2-53B0FB61AC57}" srcId="{2394DA7F-5551-4961-8DE1-D2A53851CDE2}" destId="{CA1F834E-47B0-4D4A-B874-BE5CB3B8CD6F}" srcOrd="6" destOrd="0" parTransId="{CB035E78-4C71-4267-BE14-ADFF36D33B66}" sibTransId="{889D90AF-8AC1-40A6-83FE-1F91AC655E04}"/>
    <dgm:cxn modelId="{439016C5-39B1-41CE-A984-233FB2345D0E}" type="presOf" srcId="{1923EE1C-BAB7-45CF-9DB4-C928B334F7F4}" destId="{430C7967-39FA-4E15-A08F-23750354AFE8}" srcOrd="0" destOrd="0" presId="urn:microsoft.com/office/officeart/2005/8/layout/vList5"/>
    <dgm:cxn modelId="{2DEA81D5-32CE-4C77-A8B6-8757DF1F04B6}" type="presOf" srcId="{6C0923C2-218D-4840-A96C-D4AA43F022DB}" destId="{8CB04FBE-3719-4475-9D4C-A10B828A04B6}" srcOrd="0" destOrd="0" presId="urn:microsoft.com/office/officeart/2005/8/layout/vList5"/>
    <dgm:cxn modelId="{617EC8E4-CBAE-43D3-895E-5E4805F9A7D4}" type="presOf" srcId="{2394DA7F-5551-4961-8DE1-D2A53851CDE2}" destId="{88A7B022-D77A-4469-BA51-4D38BAA01C31}" srcOrd="0" destOrd="0" presId="urn:microsoft.com/office/officeart/2005/8/layout/vList5"/>
    <dgm:cxn modelId="{A4346DEE-AE77-4F6E-944E-257A736643DC}" srcId="{2394DA7F-5551-4961-8DE1-D2A53851CDE2}" destId="{1923EE1C-BAB7-45CF-9DB4-C928B334F7F4}" srcOrd="4" destOrd="0" parTransId="{8117031F-D260-4055-8A7D-99F955C6ED34}" sibTransId="{83246572-7A3F-4A29-B5DA-C4EE8EFE6850}"/>
    <dgm:cxn modelId="{8EA31AF3-E0C3-4D5B-81D3-15A72B34ABC6}" srcId="{2394DA7F-5551-4961-8DE1-D2A53851CDE2}" destId="{6C0923C2-218D-4840-A96C-D4AA43F022DB}" srcOrd="0" destOrd="0" parTransId="{B2D3278E-DBEC-4EFA-B2C8-4D1433025A78}" sibTransId="{A66C8A0D-9CCF-4A9E-A6FB-FC93CF464E26}"/>
    <dgm:cxn modelId="{3692BDF6-C794-4261-9BBF-7978C9D46A90}" srcId="{2394DA7F-5551-4961-8DE1-D2A53851CDE2}" destId="{EA5EC850-E053-4BBF-9A54-96781CB6D36B}" srcOrd="11" destOrd="0" parTransId="{D64B0BB6-C034-461A-A8BE-5E83B473D6FB}" sibTransId="{03B9B895-70EE-4FA5-90C2-6A6A5BD0F134}"/>
    <dgm:cxn modelId="{6948FEF9-0B6D-4FB7-90D6-BDE32ED33343}" type="presOf" srcId="{0590593C-3C64-4D85-B6AF-DB27B17B0EB0}" destId="{CEE70FE3-338B-40B1-8CFE-386E388DC943}" srcOrd="0" destOrd="0" presId="urn:microsoft.com/office/officeart/2005/8/layout/vList5"/>
    <dgm:cxn modelId="{6D149DFF-B7FC-44CF-B47A-C74972C26D4D}" srcId="{2394DA7F-5551-4961-8DE1-D2A53851CDE2}" destId="{1D81CB11-9B40-4BBA-A36E-145B92DB35A9}" srcOrd="10" destOrd="0" parTransId="{D2D23320-0DA4-4AE4-924B-DCDB98880659}" sibTransId="{B5D30E68-DAD6-442C-8095-774FEB3A60C0}"/>
    <dgm:cxn modelId="{CB930FE3-74B9-45B7-A248-B71EF44AC7D0}" type="presParOf" srcId="{88A7B022-D77A-4469-BA51-4D38BAA01C31}" destId="{F575D9F0-4E39-462E-9BA5-2306655A5E11}" srcOrd="0" destOrd="0" presId="urn:microsoft.com/office/officeart/2005/8/layout/vList5"/>
    <dgm:cxn modelId="{40183541-56B0-4AC1-890D-3AC77B8D76F6}" type="presParOf" srcId="{F575D9F0-4E39-462E-9BA5-2306655A5E11}" destId="{8CB04FBE-3719-4475-9D4C-A10B828A04B6}" srcOrd="0" destOrd="0" presId="urn:microsoft.com/office/officeart/2005/8/layout/vList5"/>
    <dgm:cxn modelId="{E65F464E-5EDD-45AE-8B94-64BF04E75780}" type="presParOf" srcId="{88A7B022-D77A-4469-BA51-4D38BAA01C31}" destId="{58AE5685-ABDE-4431-8F64-3196E41226B9}" srcOrd="1" destOrd="0" presId="urn:microsoft.com/office/officeart/2005/8/layout/vList5"/>
    <dgm:cxn modelId="{D3412FEF-B1A1-469E-9EB3-0964276AE229}" type="presParOf" srcId="{88A7B022-D77A-4469-BA51-4D38BAA01C31}" destId="{F40E3C71-FE12-4F39-90E7-A1E852D2C82F}" srcOrd="2" destOrd="0" presId="urn:microsoft.com/office/officeart/2005/8/layout/vList5"/>
    <dgm:cxn modelId="{33E69B48-9905-4326-A31F-D143FD8B3DAB}" type="presParOf" srcId="{F40E3C71-FE12-4F39-90E7-A1E852D2C82F}" destId="{08971C77-328F-40B0-8703-07C0B042456E}" srcOrd="0" destOrd="0" presId="urn:microsoft.com/office/officeart/2005/8/layout/vList5"/>
    <dgm:cxn modelId="{30B06C0E-E730-4F16-8A94-D622CE09CFF8}" type="presParOf" srcId="{88A7B022-D77A-4469-BA51-4D38BAA01C31}" destId="{171ECB47-3D35-4D76-8DFF-52443CA26824}" srcOrd="3" destOrd="0" presId="urn:microsoft.com/office/officeart/2005/8/layout/vList5"/>
    <dgm:cxn modelId="{99F71603-6D91-4EFE-8FBC-49699FFDD2BD}" type="presParOf" srcId="{88A7B022-D77A-4469-BA51-4D38BAA01C31}" destId="{F05AA4E2-740A-4134-8FA9-B493848FEBF2}" srcOrd="4" destOrd="0" presId="urn:microsoft.com/office/officeart/2005/8/layout/vList5"/>
    <dgm:cxn modelId="{3FC0A46E-4C9C-4F1F-9277-53737559C678}" type="presParOf" srcId="{F05AA4E2-740A-4134-8FA9-B493848FEBF2}" destId="{3EBD564B-A624-48A4-81BC-C8CD59D78F4B}" srcOrd="0" destOrd="0" presId="urn:microsoft.com/office/officeart/2005/8/layout/vList5"/>
    <dgm:cxn modelId="{590380E2-923A-43AD-86D8-DA2A41AFA39A}" type="presParOf" srcId="{88A7B022-D77A-4469-BA51-4D38BAA01C31}" destId="{F4451D93-C574-40CE-A7CE-D7E6E87DB409}" srcOrd="5" destOrd="0" presId="urn:microsoft.com/office/officeart/2005/8/layout/vList5"/>
    <dgm:cxn modelId="{7E701F77-9FCE-4488-A38C-645C77CF333D}" type="presParOf" srcId="{88A7B022-D77A-4469-BA51-4D38BAA01C31}" destId="{B4426B3E-6BEE-4155-9E1E-EB0169A9E3C7}" srcOrd="6" destOrd="0" presId="urn:microsoft.com/office/officeart/2005/8/layout/vList5"/>
    <dgm:cxn modelId="{BC17DE6A-B909-4E6E-A517-9306B41FAF20}" type="presParOf" srcId="{B4426B3E-6BEE-4155-9E1E-EB0169A9E3C7}" destId="{EB81340A-A3B9-48B4-80E6-4D728098C4AE}" srcOrd="0" destOrd="0" presId="urn:microsoft.com/office/officeart/2005/8/layout/vList5"/>
    <dgm:cxn modelId="{A5D70F28-A69A-4BDB-B515-2B3551785C8B}" type="presParOf" srcId="{88A7B022-D77A-4469-BA51-4D38BAA01C31}" destId="{441BD201-1A14-426C-A204-9CA621EA7F31}" srcOrd="7" destOrd="0" presId="urn:microsoft.com/office/officeart/2005/8/layout/vList5"/>
    <dgm:cxn modelId="{5D64CD3D-B56D-41B5-9137-371147B18494}" type="presParOf" srcId="{88A7B022-D77A-4469-BA51-4D38BAA01C31}" destId="{66CFC05A-9514-4FC0-96EB-9E6CC76CF3B5}" srcOrd="8" destOrd="0" presId="urn:microsoft.com/office/officeart/2005/8/layout/vList5"/>
    <dgm:cxn modelId="{29512043-03BA-4826-8F2E-46C246E944FD}" type="presParOf" srcId="{66CFC05A-9514-4FC0-96EB-9E6CC76CF3B5}" destId="{430C7967-39FA-4E15-A08F-23750354AFE8}" srcOrd="0" destOrd="0" presId="urn:microsoft.com/office/officeart/2005/8/layout/vList5"/>
    <dgm:cxn modelId="{B373E6F1-972E-46AA-8AFE-0E189421D78F}" type="presParOf" srcId="{88A7B022-D77A-4469-BA51-4D38BAA01C31}" destId="{711B0524-F735-4F1D-9DF3-A95677AB5914}" srcOrd="9" destOrd="0" presId="urn:microsoft.com/office/officeart/2005/8/layout/vList5"/>
    <dgm:cxn modelId="{0B49C1F3-6486-499D-82B6-321E56F01222}" type="presParOf" srcId="{88A7B022-D77A-4469-BA51-4D38BAA01C31}" destId="{14343A5F-29DE-4AC6-8704-79218B56DF66}" srcOrd="10" destOrd="0" presId="urn:microsoft.com/office/officeart/2005/8/layout/vList5"/>
    <dgm:cxn modelId="{8F7715E6-C72D-4A69-91CE-8F13D89097D4}" type="presParOf" srcId="{14343A5F-29DE-4AC6-8704-79218B56DF66}" destId="{C39819DA-B6DF-43B4-899A-EC79340664AD}" srcOrd="0" destOrd="0" presId="urn:microsoft.com/office/officeart/2005/8/layout/vList5"/>
    <dgm:cxn modelId="{A500B10E-1C58-46EF-A4C1-BE96E95D5C61}" type="presParOf" srcId="{88A7B022-D77A-4469-BA51-4D38BAA01C31}" destId="{B120D8E5-0BDD-47B9-9BC3-04F81E72A1B3}" srcOrd="11" destOrd="0" presId="urn:microsoft.com/office/officeart/2005/8/layout/vList5"/>
    <dgm:cxn modelId="{7EC960D5-402B-478E-B00F-D53D234D7EDA}" type="presParOf" srcId="{88A7B022-D77A-4469-BA51-4D38BAA01C31}" destId="{74067E31-8723-44AE-89AE-EEA12A49A315}" srcOrd="12" destOrd="0" presId="urn:microsoft.com/office/officeart/2005/8/layout/vList5"/>
    <dgm:cxn modelId="{A3C8C49C-71B1-41BA-ABB9-5FE98FA6AD17}" type="presParOf" srcId="{74067E31-8723-44AE-89AE-EEA12A49A315}" destId="{79897905-5368-4064-AC70-8341450AB07C}" srcOrd="0" destOrd="0" presId="urn:microsoft.com/office/officeart/2005/8/layout/vList5"/>
    <dgm:cxn modelId="{88421142-B066-4DA9-A2AA-B90AD695490B}" type="presParOf" srcId="{88A7B022-D77A-4469-BA51-4D38BAA01C31}" destId="{77DC052C-6C62-4D00-968A-20A68279AF29}" srcOrd="13" destOrd="0" presId="urn:microsoft.com/office/officeart/2005/8/layout/vList5"/>
    <dgm:cxn modelId="{3EFDE00A-B11E-431D-9CC2-CB4833B52FFC}" type="presParOf" srcId="{88A7B022-D77A-4469-BA51-4D38BAA01C31}" destId="{46AAE5C4-45AC-42DA-BD28-87DBD7ED007B}" srcOrd="14" destOrd="0" presId="urn:microsoft.com/office/officeart/2005/8/layout/vList5"/>
    <dgm:cxn modelId="{22D5232F-AC5D-42A2-A253-C48F0AA7A345}" type="presParOf" srcId="{46AAE5C4-45AC-42DA-BD28-87DBD7ED007B}" destId="{16A4C954-619C-485E-8FCE-83045BD4F264}" srcOrd="0" destOrd="0" presId="urn:microsoft.com/office/officeart/2005/8/layout/vList5"/>
    <dgm:cxn modelId="{F5EC5E44-5CC0-424D-AFE4-D2E956194EC2}" type="presParOf" srcId="{88A7B022-D77A-4469-BA51-4D38BAA01C31}" destId="{ABA5AAF3-380F-43C6-90EF-37E55BCD61B4}" srcOrd="15" destOrd="0" presId="urn:microsoft.com/office/officeart/2005/8/layout/vList5"/>
    <dgm:cxn modelId="{09763441-75C3-4465-90B8-778970AE5106}" type="presParOf" srcId="{88A7B022-D77A-4469-BA51-4D38BAA01C31}" destId="{FF1ED5CA-4406-412C-A7EF-34C12876B430}" srcOrd="16" destOrd="0" presId="urn:microsoft.com/office/officeart/2005/8/layout/vList5"/>
    <dgm:cxn modelId="{22F9EC82-61F6-4E11-80B4-C983FE64DC76}" type="presParOf" srcId="{FF1ED5CA-4406-412C-A7EF-34C12876B430}" destId="{640BC4BD-9BC2-41D5-9D97-D41AE992D2A1}" srcOrd="0" destOrd="0" presId="urn:microsoft.com/office/officeart/2005/8/layout/vList5"/>
    <dgm:cxn modelId="{D44E1A77-B90A-4967-89A8-F7C14B1AF30D}" type="presParOf" srcId="{88A7B022-D77A-4469-BA51-4D38BAA01C31}" destId="{10DAF579-EEEB-4DD5-A46F-773A3B5C1E4F}" srcOrd="17" destOrd="0" presId="urn:microsoft.com/office/officeart/2005/8/layout/vList5"/>
    <dgm:cxn modelId="{F6BFC83E-829E-4848-9B99-BEEE5F2EB1D8}" type="presParOf" srcId="{88A7B022-D77A-4469-BA51-4D38BAA01C31}" destId="{8E83C593-43CA-4BA0-8BBA-23175CECB140}" srcOrd="18" destOrd="0" presId="urn:microsoft.com/office/officeart/2005/8/layout/vList5"/>
    <dgm:cxn modelId="{52F2C819-40FE-4F9F-8E6D-9D9BF68BC22A}" type="presParOf" srcId="{8E83C593-43CA-4BA0-8BBA-23175CECB140}" destId="{C590A28B-6EAF-465F-8E4F-992BE144BF95}" srcOrd="0" destOrd="0" presId="urn:microsoft.com/office/officeart/2005/8/layout/vList5"/>
    <dgm:cxn modelId="{4B47EE9D-5749-4DD2-9831-051125BD7655}" type="presParOf" srcId="{88A7B022-D77A-4469-BA51-4D38BAA01C31}" destId="{8196A6F6-36C7-46FA-BEC1-6DA1B08D1171}" srcOrd="19" destOrd="0" presId="urn:microsoft.com/office/officeart/2005/8/layout/vList5"/>
    <dgm:cxn modelId="{BE6DB5A0-E51A-492E-8D15-C1EE88E520F6}" type="presParOf" srcId="{88A7B022-D77A-4469-BA51-4D38BAA01C31}" destId="{A0E6C629-CD0F-4F21-869E-306A5ADE87C8}" srcOrd="20" destOrd="0" presId="urn:microsoft.com/office/officeart/2005/8/layout/vList5"/>
    <dgm:cxn modelId="{697AB77C-19F8-4F0C-A799-A2C02BC8CB1C}" type="presParOf" srcId="{A0E6C629-CD0F-4F21-869E-306A5ADE87C8}" destId="{C9EDD22E-986E-4C39-A5F9-851F2732D192}" srcOrd="0" destOrd="0" presId="urn:microsoft.com/office/officeart/2005/8/layout/vList5"/>
    <dgm:cxn modelId="{AEB84FA3-2163-49DC-BBF8-7ECD9A27F0BA}" type="presParOf" srcId="{88A7B022-D77A-4469-BA51-4D38BAA01C31}" destId="{BC22B981-A2BB-431D-9074-2F7C064951D8}" srcOrd="21" destOrd="0" presId="urn:microsoft.com/office/officeart/2005/8/layout/vList5"/>
    <dgm:cxn modelId="{699ADE12-BEBF-489A-BBA8-1DF44EA5A39D}" type="presParOf" srcId="{88A7B022-D77A-4469-BA51-4D38BAA01C31}" destId="{70A2F4B8-FB14-4470-84C2-27B226F513F6}" srcOrd="22" destOrd="0" presId="urn:microsoft.com/office/officeart/2005/8/layout/vList5"/>
    <dgm:cxn modelId="{4F7685DF-C147-4A22-979D-9496A848ECA6}" type="presParOf" srcId="{70A2F4B8-FB14-4470-84C2-27B226F513F6}" destId="{2CB023D5-2E18-49C4-AA25-1A0BF27E4C8F}" srcOrd="0" destOrd="0" presId="urn:microsoft.com/office/officeart/2005/8/layout/vList5"/>
    <dgm:cxn modelId="{54B2A2E3-C482-4D6A-B766-AC67ED0426F0}" type="presParOf" srcId="{88A7B022-D77A-4469-BA51-4D38BAA01C31}" destId="{8FA0E5C4-C375-4B7C-B563-BF3C4CE797DC}" srcOrd="23" destOrd="0" presId="urn:microsoft.com/office/officeart/2005/8/layout/vList5"/>
    <dgm:cxn modelId="{650B7CBE-A010-4842-86C0-1255535B8AB4}" type="presParOf" srcId="{88A7B022-D77A-4469-BA51-4D38BAA01C31}" destId="{B21AE336-4A65-4611-AB36-D2F3598284D6}" srcOrd="24" destOrd="0" presId="urn:microsoft.com/office/officeart/2005/8/layout/vList5"/>
    <dgm:cxn modelId="{0B750339-3240-4E0B-BA0E-F5BB1C8066CC}" type="presParOf" srcId="{B21AE336-4A65-4611-AB36-D2F3598284D6}" destId="{CEE70FE3-338B-40B1-8CFE-386E388DC94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94DA7F-5551-4961-8DE1-D2A53851CDE2}" type="doc">
      <dgm:prSet loTypeId="urn:microsoft.com/office/officeart/2005/8/layout/vList5" loCatId="Inbox" qsTypeId="urn:microsoft.com/office/officeart/2005/8/quickstyle/3d3" qsCatId="3D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6C0923C2-218D-4840-A96C-D4AA43F022DB}">
      <dgm:prSet custT="1"/>
      <dgm:spPr/>
      <dgm:t>
        <a:bodyPr/>
        <a:lstStyle/>
        <a:p>
          <a:r>
            <a:rPr lang="en-US" sz="2000" b="1" dirty="0"/>
            <a:t>VII. </a:t>
          </a:r>
          <a:r>
            <a:rPr lang="ru-RU" sz="2000" b="1" dirty="0"/>
            <a:t>По клинико-анатомическим признакам </a:t>
          </a:r>
          <a:endParaRPr lang="en-US" sz="2000" b="1" dirty="0"/>
        </a:p>
      </dgm:t>
    </dgm:pt>
    <dgm:pt modelId="{B2D3278E-DBEC-4EFA-B2C8-4D1433025A78}" type="parTrans" cxnId="{8EA31AF3-E0C3-4D5B-81D3-15A72B34ABC6}">
      <dgm:prSet/>
      <dgm:spPr/>
      <dgm:t>
        <a:bodyPr/>
        <a:lstStyle/>
        <a:p>
          <a:endParaRPr lang="en-US"/>
        </a:p>
      </dgm:t>
    </dgm:pt>
    <dgm:pt modelId="{A66C8A0D-9CCF-4A9E-A6FB-FC93CF464E26}" type="sibTrans" cxnId="{8EA31AF3-E0C3-4D5B-81D3-15A72B34ABC6}">
      <dgm:prSet/>
      <dgm:spPr/>
      <dgm:t>
        <a:bodyPr/>
        <a:lstStyle/>
        <a:p>
          <a:endParaRPr lang="en-US"/>
        </a:p>
      </dgm:t>
    </dgm:pt>
    <dgm:pt modelId="{D314786E-F072-437B-BA41-C4579A34AEC1}">
      <dgm:prSet custT="1"/>
      <dgm:spPr/>
      <dgm:t>
        <a:bodyPr/>
        <a:lstStyle/>
        <a:p>
          <a:endParaRPr lang="en-US" sz="1200" b="1" dirty="0"/>
        </a:p>
        <a:p>
          <a:r>
            <a:rPr lang="ru-RU" sz="1200" b="1" dirty="0" err="1"/>
            <a:t>Септикопиемия</a:t>
          </a:r>
          <a:endParaRPr lang="ru-RU" sz="1200" b="1" dirty="0"/>
        </a:p>
        <a:p>
          <a:endParaRPr lang="en-US" sz="1200" b="1" dirty="0"/>
        </a:p>
      </dgm:t>
    </dgm:pt>
    <dgm:pt modelId="{D1ACFCC2-887D-4605-96C5-5E010ACA5089}" type="parTrans" cxnId="{48331141-D074-4657-AE71-A573FB46669C}">
      <dgm:prSet/>
      <dgm:spPr/>
      <dgm:t>
        <a:bodyPr/>
        <a:lstStyle/>
        <a:p>
          <a:endParaRPr lang="en-US"/>
        </a:p>
      </dgm:t>
    </dgm:pt>
    <dgm:pt modelId="{6F111ECF-1F8D-4B77-921A-E3E49F5C4CF4}" type="sibTrans" cxnId="{48331141-D074-4657-AE71-A573FB46669C}">
      <dgm:prSet/>
      <dgm:spPr/>
      <dgm:t>
        <a:bodyPr/>
        <a:lstStyle/>
        <a:p>
          <a:endParaRPr lang="en-US"/>
        </a:p>
      </dgm:t>
    </dgm:pt>
    <dgm:pt modelId="{EF2B2328-3171-4E10-9C43-D2D6143461A3}">
      <dgm:prSet custT="1"/>
      <dgm:spPr/>
      <dgm:t>
        <a:bodyPr/>
        <a:lstStyle/>
        <a:p>
          <a:endParaRPr lang="en-US" sz="1200" b="1" dirty="0"/>
        </a:p>
        <a:p>
          <a:r>
            <a:rPr lang="ru-RU" sz="1200" b="1" dirty="0"/>
            <a:t>Септицемия </a:t>
          </a:r>
        </a:p>
        <a:p>
          <a:endParaRPr lang="en-US" sz="1200" b="1" dirty="0"/>
        </a:p>
      </dgm:t>
    </dgm:pt>
    <dgm:pt modelId="{B922152C-1602-4C08-BD66-3915070BC134}" type="parTrans" cxnId="{70BAA013-0196-42E2-8244-13C6785B249D}">
      <dgm:prSet/>
      <dgm:spPr/>
      <dgm:t>
        <a:bodyPr/>
        <a:lstStyle/>
        <a:p>
          <a:endParaRPr lang="en-US"/>
        </a:p>
      </dgm:t>
    </dgm:pt>
    <dgm:pt modelId="{462726F0-EBCB-4AA5-89DD-BE4E4BBD1564}" type="sibTrans" cxnId="{70BAA013-0196-42E2-8244-13C6785B249D}">
      <dgm:prSet/>
      <dgm:spPr/>
      <dgm:t>
        <a:bodyPr/>
        <a:lstStyle/>
        <a:p>
          <a:endParaRPr lang="en-US"/>
        </a:p>
      </dgm:t>
    </dgm:pt>
    <dgm:pt modelId="{56410E36-7F6F-49E1-817E-29A4FA1DEA1C}">
      <dgm:prSet custT="1"/>
      <dgm:spPr/>
      <dgm:t>
        <a:bodyPr/>
        <a:lstStyle/>
        <a:p>
          <a:endParaRPr lang="en-US" sz="1800" b="1" dirty="0">
            <a:solidFill>
              <a:schemeClr val="bg1"/>
            </a:solidFill>
          </a:endParaRPr>
        </a:p>
        <a:p>
          <a:r>
            <a:rPr lang="en-US" sz="2000" b="1" dirty="0">
              <a:solidFill>
                <a:schemeClr val="bg1"/>
              </a:solidFill>
            </a:rPr>
            <a:t>VIII.</a:t>
          </a:r>
          <a:r>
            <a:rPr lang="ru-RU" sz="2000" b="1" dirty="0">
              <a:solidFill>
                <a:schemeClr val="bg1"/>
              </a:solidFill>
            </a:rPr>
            <a:t> По характеру реакции организма</a:t>
          </a:r>
          <a:r>
            <a:rPr lang="en-US" sz="2000" b="1" dirty="0">
              <a:solidFill>
                <a:schemeClr val="bg1"/>
              </a:solidFill>
            </a:rPr>
            <a:t> </a:t>
          </a:r>
          <a:endParaRPr lang="ru-RU" sz="2000" b="1" dirty="0">
            <a:solidFill>
              <a:schemeClr val="bg1"/>
            </a:solidFill>
          </a:endParaRPr>
        </a:p>
        <a:p>
          <a:endParaRPr lang="en-US" sz="1800" b="1" dirty="0">
            <a:solidFill>
              <a:schemeClr val="bg1"/>
            </a:solidFill>
          </a:endParaRPr>
        </a:p>
      </dgm:t>
    </dgm:pt>
    <dgm:pt modelId="{4B937A0F-7F81-4DCB-BD83-8392EC2F4668}" type="parTrans" cxnId="{8112D9AB-F782-4AC9-8A41-3996BE2EAE24}">
      <dgm:prSet/>
      <dgm:spPr/>
      <dgm:t>
        <a:bodyPr/>
        <a:lstStyle/>
        <a:p>
          <a:endParaRPr lang="en-US"/>
        </a:p>
      </dgm:t>
    </dgm:pt>
    <dgm:pt modelId="{6BBC1B99-FBAD-4705-ABEE-94A76D836CA3}" type="sibTrans" cxnId="{8112D9AB-F782-4AC9-8A41-3996BE2EAE24}">
      <dgm:prSet/>
      <dgm:spPr/>
      <dgm:t>
        <a:bodyPr/>
        <a:lstStyle/>
        <a:p>
          <a:endParaRPr lang="en-US"/>
        </a:p>
      </dgm:t>
    </dgm:pt>
    <dgm:pt modelId="{1923EE1C-BAB7-45CF-9DB4-C928B334F7F4}">
      <dgm:prSet custT="1"/>
      <dgm:spPr/>
      <dgm:t>
        <a:bodyPr/>
        <a:lstStyle/>
        <a:p>
          <a:r>
            <a:rPr lang="ru-RU" sz="1200" b="1" dirty="0" err="1"/>
            <a:t>гиперергический</a:t>
          </a:r>
          <a:r>
            <a:rPr lang="ru-RU" sz="1200" b="1" dirty="0"/>
            <a:t> </a:t>
          </a:r>
          <a:endParaRPr lang="en-US" sz="1200" b="1" dirty="0"/>
        </a:p>
      </dgm:t>
    </dgm:pt>
    <dgm:pt modelId="{8117031F-D260-4055-8A7D-99F955C6ED34}" type="parTrans" cxnId="{A4346DEE-AE77-4F6E-944E-257A736643DC}">
      <dgm:prSet/>
      <dgm:spPr/>
      <dgm:t>
        <a:bodyPr/>
        <a:lstStyle/>
        <a:p>
          <a:endParaRPr lang="en-US"/>
        </a:p>
      </dgm:t>
    </dgm:pt>
    <dgm:pt modelId="{83246572-7A3F-4A29-B5DA-C4EE8EFE6850}" type="sibTrans" cxnId="{A4346DEE-AE77-4F6E-944E-257A736643DC}">
      <dgm:prSet/>
      <dgm:spPr/>
      <dgm:t>
        <a:bodyPr/>
        <a:lstStyle/>
        <a:p>
          <a:endParaRPr lang="en-US"/>
        </a:p>
      </dgm:t>
    </dgm:pt>
    <dgm:pt modelId="{1CAB40F3-FF72-48BD-A87B-60FE7621A952}">
      <dgm:prSet custT="1"/>
      <dgm:spPr/>
      <dgm:t>
        <a:bodyPr/>
        <a:lstStyle/>
        <a:p>
          <a:r>
            <a:rPr lang="ru-RU" sz="1200" b="1" dirty="0" err="1"/>
            <a:t>нормергический</a:t>
          </a:r>
          <a:r>
            <a:rPr lang="ru-RU" sz="1200" b="1" dirty="0"/>
            <a:t> </a:t>
          </a:r>
          <a:endParaRPr lang="en-US" sz="1200" b="1" dirty="0"/>
        </a:p>
      </dgm:t>
    </dgm:pt>
    <dgm:pt modelId="{3E705878-C130-49CC-84CA-3D4A6271BF58}" type="parTrans" cxnId="{828B4679-897E-46D0-808F-50E8229F2AA6}">
      <dgm:prSet/>
      <dgm:spPr/>
      <dgm:t>
        <a:bodyPr/>
        <a:lstStyle/>
        <a:p>
          <a:endParaRPr lang="en-US"/>
        </a:p>
      </dgm:t>
    </dgm:pt>
    <dgm:pt modelId="{61912CD1-D7BD-4062-A5EC-4EB97398AEF7}" type="sibTrans" cxnId="{828B4679-897E-46D0-808F-50E8229F2AA6}">
      <dgm:prSet/>
      <dgm:spPr/>
      <dgm:t>
        <a:bodyPr/>
        <a:lstStyle/>
        <a:p>
          <a:endParaRPr lang="en-US"/>
        </a:p>
      </dgm:t>
    </dgm:pt>
    <dgm:pt modelId="{CA1F834E-47B0-4D4A-B874-BE5CB3B8CD6F}">
      <dgm:prSet custT="1"/>
      <dgm:spPr/>
      <dgm:t>
        <a:bodyPr/>
        <a:lstStyle/>
        <a:p>
          <a:r>
            <a:rPr lang="ru-RU" sz="1200" b="1" dirty="0" err="1"/>
            <a:t>гипергический</a:t>
          </a:r>
          <a:endParaRPr lang="en-US" sz="1200" b="1" dirty="0"/>
        </a:p>
      </dgm:t>
    </dgm:pt>
    <dgm:pt modelId="{CB035E78-4C71-4267-BE14-ADFF36D33B66}" type="parTrans" cxnId="{1253E7C4-EE70-4E78-9AC2-53B0FB61AC57}">
      <dgm:prSet/>
      <dgm:spPr/>
      <dgm:t>
        <a:bodyPr/>
        <a:lstStyle/>
        <a:p>
          <a:endParaRPr lang="en-US"/>
        </a:p>
      </dgm:t>
    </dgm:pt>
    <dgm:pt modelId="{889D90AF-8AC1-40A6-83FE-1F91AC655E04}" type="sibTrans" cxnId="{1253E7C4-EE70-4E78-9AC2-53B0FB61AC57}">
      <dgm:prSet/>
      <dgm:spPr/>
      <dgm:t>
        <a:bodyPr/>
        <a:lstStyle/>
        <a:p>
          <a:endParaRPr lang="en-US"/>
        </a:p>
      </dgm:t>
    </dgm:pt>
    <dgm:pt modelId="{AC60AE1B-7235-48EA-A270-83AB5E88EBA8}">
      <dgm:prSet custT="1"/>
      <dgm:spPr/>
      <dgm:t>
        <a:bodyPr/>
        <a:lstStyle/>
        <a:p>
          <a:r>
            <a:rPr lang="en-US" sz="2000" b="1" dirty="0"/>
            <a:t>IX. </a:t>
          </a:r>
          <a:r>
            <a:rPr lang="ru-RU" sz="1800" b="1" dirty="0"/>
            <a:t>По фазам клинического течения </a:t>
          </a:r>
          <a:endParaRPr lang="en-US" sz="1800" b="1" dirty="0"/>
        </a:p>
      </dgm:t>
    </dgm:pt>
    <dgm:pt modelId="{D358CE60-3123-459C-B79F-2D32C4AD5D8A}" type="parTrans" cxnId="{92D1FF40-DA12-477C-A8B1-86AC5C8C1DCD}">
      <dgm:prSet/>
      <dgm:spPr/>
      <dgm:t>
        <a:bodyPr/>
        <a:lstStyle/>
        <a:p>
          <a:endParaRPr lang="en-US"/>
        </a:p>
      </dgm:t>
    </dgm:pt>
    <dgm:pt modelId="{E6A591E7-0CAD-4539-98A1-07B74232092E}" type="sibTrans" cxnId="{92D1FF40-DA12-477C-A8B1-86AC5C8C1DCD}">
      <dgm:prSet/>
      <dgm:spPr/>
      <dgm:t>
        <a:bodyPr/>
        <a:lstStyle/>
        <a:p>
          <a:endParaRPr lang="en-US"/>
        </a:p>
      </dgm:t>
    </dgm:pt>
    <dgm:pt modelId="{0785B8DC-FCCF-4E2E-B303-D91ADD71B130}">
      <dgm:prSet custT="1"/>
      <dgm:spPr/>
      <dgm:t>
        <a:bodyPr/>
        <a:lstStyle/>
        <a:p>
          <a:r>
            <a:rPr lang="ru-RU" sz="1200" b="1" dirty="0"/>
            <a:t> фаза напряжения </a:t>
          </a:r>
          <a:endParaRPr lang="en-US" sz="1200" b="1" dirty="0"/>
        </a:p>
      </dgm:t>
    </dgm:pt>
    <dgm:pt modelId="{B442E6BA-BA2B-45BF-82D2-95A02BF32D03}" type="parTrans" cxnId="{A67AF98B-8D17-44DD-AE87-FAAD62168D46}">
      <dgm:prSet/>
      <dgm:spPr/>
      <dgm:t>
        <a:bodyPr/>
        <a:lstStyle/>
        <a:p>
          <a:endParaRPr lang="en-US"/>
        </a:p>
      </dgm:t>
    </dgm:pt>
    <dgm:pt modelId="{35FE584D-D9F6-4429-976A-215CDB68C20A}" type="sibTrans" cxnId="{A67AF98B-8D17-44DD-AE87-FAAD62168D46}">
      <dgm:prSet/>
      <dgm:spPr/>
      <dgm:t>
        <a:bodyPr/>
        <a:lstStyle/>
        <a:p>
          <a:endParaRPr lang="en-US"/>
        </a:p>
      </dgm:t>
    </dgm:pt>
    <dgm:pt modelId="{1D81CB11-9B40-4BBA-A36E-145B92DB35A9}">
      <dgm:prSet custT="1"/>
      <dgm:spPr/>
      <dgm:t>
        <a:bodyPr/>
        <a:lstStyle/>
        <a:p>
          <a:r>
            <a:rPr lang="ru-RU" sz="800" dirty="0"/>
            <a:t> </a:t>
          </a:r>
          <a:r>
            <a:rPr lang="ru-RU" sz="1200" b="1" dirty="0"/>
            <a:t> катаболическая</a:t>
          </a:r>
          <a:endParaRPr lang="en-US" sz="1200" b="1" dirty="0"/>
        </a:p>
      </dgm:t>
    </dgm:pt>
    <dgm:pt modelId="{D2D23320-0DA4-4AE4-924B-DCDB98880659}" type="parTrans" cxnId="{6D149DFF-B7FC-44CF-B47A-C74972C26D4D}">
      <dgm:prSet/>
      <dgm:spPr/>
      <dgm:t>
        <a:bodyPr/>
        <a:lstStyle/>
        <a:p>
          <a:endParaRPr lang="en-US"/>
        </a:p>
      </dgm:t>
    </dgm:pt>
    <dgm:pt modelId="{B5D30E68-DAD6-442C-8095-774FEB3A60C0}" type="sibTrans" cxnId="{6D149DFF-B7FC-44CF-B47A-C74972C26D4D}">
      <dgm:prSet/>
      <dgm:spPr/>
      <dgm:t>
        <a:bodyPr/>
        <a:lstStyle/>
        <a:p>
          <a:endParaRPr lang="en-US"/>
        </a:p>
      </dgm:t>
    </dgm:pt>
    <dgm:pt modelId="{EA5EC850-E053-4BBF-9A54-96781CB6D36B}">
      <dgm:prSet custT="1"/>
      <dgm:spPr/>
      <dgm:t>
        <a:bodyPr/>
        <a:lstStyle/>
        <a:p>
          <a:r>
            <a:rPr lang="ru-RU" sz="1200" b="1" dirty="0"/>
            <a:t>анаболическая</a:t>
          </a:r>
          <a:endParaRPr lang="en-US" sz="1200" b="1" dirty="0"/>
        </a:p>
      </dgm:t>
    </dgm:pt>
    <dgm:pt modelId="{D64B0BB6-C034-461A-A8BE-5E83B473D6FB}" type="parTrans" cxnId="{3692BDF6-C794-4261-9BBF-7978C9D46A90}">
      <dgm:prSet/>
      <dgm:spPr/>
      <dgm:t>
        <a:bodyPr/>
        <a:lstStyle/>
        <a:p>
          <a:endParaRPr lang="en-US"/>
        </a:p>
      </dgm:t>
    </dgm:pt>
    <dgm:pt modelId="{03B9B895-70EE-4FA5-90C2-6A6A5BD0F134}" type="sibTrans" cxnId="{3692BDF6-C794-4261-9BBF-7978C9D46A90}">
      <dgm:prSet/>
      <dgm:spPr/>
      <dgm:t>
        <a:bodyPr/>
        <a:lstStyle/>
        <a:p>
          <a:endParaRPr lang="en-US"/>
        </a:p>
      </dgm:t>
    </dgm:pt>
    <dgm:pt modelId="{0590593C-3C64-4D85-B6AF-DB27B17B0EB0}">
      <dgm:prSet custT="1"/>
      <dgm:spPr/>
      <dgm:t>
        <a:bodyPr/>
        <a:lstStyle/>
        <a:p>
          <a:r>
            <a:rPr lang="ru-RU" sz="800" dirty="0"/>
            <a:t> </a:t>
          </a:r>
          <a:r>
            <a:rPr lang="ru-RU" sz="1200" b="1" dirty="0"/>
            <a:t>реабилитационная</a:t>
          </a:r>
          <a:endParaRPr lang="en-US" sz="1200" b="1" dirty="0"/>
        </a:p>
      </dgm:t>
    </dgm:pt>
    <dgm:pt modelId="{E0378B8F-5BC8-43BD-A042-B6003079A097}" type="parTrans" cxnId="{AFE02438-7A0E-41EC-BED5-E5F8F9703E51}">
      <dgm:prSet/>
      <dgm:spPr/>
      <dgm:t>
        <a:bodyPr/>
        <a:lstStyle/>
        <a:p>
          <a:endParaRPr lang="en-US"/>
        </a:p>
      </dgm:t>
    </dgm:pt>
    <dgm:pt modelId="{54B87EFD-EED3-4BA8-88ED-6A58F98F9D26}" type="sibTrans" cxnId="{AFE02438-7A0E-41EC-BED5-E5F8F9703E51}">
      <dgm:prSet/>
      <dgm:spPr/>
      <dgm:t>
        <a:bodyPr/>
        <a:lstStyle/>
        <a:p>
          <a:endParaRPr lang="en-US"/>
        </a:p>
      </dgm:t>
    </dgm:pt>
    <dgm:pt modelId="{88A7B022-D77A-4469-BA51-4D38BAA01C31}" type="pres">
      <dgm:prSet presAssocID="{2394DA7F-5551-4961-8DE1-D2A53851CDE2}" presName="Name0" presStyleCnt="0">
        <dgm:presLayoutVars>
          <dgm:dir/>
          <dgm:animLvl val="lvl"/>
          <dgm:resizeHandles val="exact"/>
        </dgm:presLayoutVars>
      </dgm:prSet>
      <dgm:spPr/>
    </dgm:pt>
    <dgm:pt modelId="{F575D9F0-4E39-462E-9BA5-2306655A5E11}" type="pres">
      <dgm:prSet presAssocID="{6C0923C2-218D-4840-A96C-D4AA43F022DB}" presName="linNode" presStyleCnt="0"/>
      <dgm:spPr/>
    </dgm:pt>
    <dgm:pt modelId="{8CB04FBE-3719-4475-9D4C-A10B828A04B6}" type="pres">
      <dgm:prSet presAssocID="{6C0923C2-218D-4840-A96C-D4AA43F022DB}" presName="parentText" presStyleLbl="node1" presStyleIdx="0" presStyleCnt="12" custScaleX="160838" custScaleY="286007" custLinFactNeighborX="-4" custLinFactNeighborY="26137">
        <dgm:presLayoutVars>
          <dgm:chMax val="1"/>
          <dgm:bulletEnabled val="1"/>
        </dgm:presLayoutVars>
      </dgm:prSet>
      <dgm:spPr/>
    </dgm:pt>
    <dgm:pt modelId="{58AE5685-ABDE-4431-8F64-3196E41226B9}" type="pres">
      <dgm:prSet presAssocID="{A66C8A0D-9CCF-4A9E-A6FB-FC93CF464E26}" presName="sp" presStyleCnt="0"/>
      <dgm:spPr/>
    </dgm:pt>
    <dgm:pt modelId="{F40E3C71-FE12-4F39-90E7-A1E852D2C82F}" type="pres">
      <dgm:prSet presAssocID="{D314786E-F072-437B-BA41-C4579A34AEC1}" presName="linNode" presStyleCnt="0"/>
      <dgm:spPr/>
    </dgm:pt>
    <dgm:pt modelId="{08971C77-328F-40B0-8703-07C0B042456E}" type="pres">
      <dgm:prSet presAssocID="{D314786E-F072-437B-BA41-C4579A34AEC1}" presName="parentText" presStyleLbl="node1" presStyleIdx="1" presStyleCnt="12" custScaleX="89798" custScaleY="149046" custLinFactX="18034" custLinFactY="81426" custLinFactNeighborX="100000" custLinFactNeighborY="100000">
        <dgm:presLayoutVars>
          <dgm:chMax val="1"/>
          <dgm:bulletEnabled val="1"/>
        </dgm:presLayoutVars>
      </dgm:prSet>
      <dgm:spPr/>
    </dgm:pt>
    <dgm:pt modelId="{171ECB47-3D35-4D76-8DFF-52443CA26824}" type="pres">
      <dgm:prSet presAssocID="{6F111ECF-1F8D-4B77-921A-E3E49F5C4CF4}" presName="sp" presStyleCnt="0"/>
      <dgm:spPr/>
    </dgm:pt>
    <dgm:pt modelId="{F05AA4E2-740A-4134-8FA9-B493848FEBF2}" type="pres">
      <dgm:prSet presAssocID="{EF2B2328-3171-4E10-9C43-D2D6143461A3}" presName="linNode" presStyleCnt="0"/>
      <dgm:spPr/>
    </dgm:pt>
    <dgm:pt modelId="{3EBD564B-A624-48A4-81BC-C8CD59D78F4B}" type="pres">
      <dgm:prSet presAssocID="{EF2B2328-3171-4E10-9C43-D2D6143461A3}" presName="parentText" presStyleLbl="node1" presStyleIdx="2" presStyleCnt="12" custScaleX="84017" custScaleY="163788" custLinFactNeighborX="-48589" custLinFactNeighborY="29449">
        <dgm:presLayoutVars>
          <dgm:chMax val="1"/>
          <dgm:bulletEnabled val="1"/>
        </dgm:presLayoutVars>
      </dgm:prSet>
      <dgm:spPr/>
    </dgm:pt>
    <dgm:pt modelId="{F4451D93-C574-40CE-A7CE-D7E6E87DB409}" type="pres">
      <dgm:prSet presAssocID="{462726F0-EBCB-4AA5-89DD-BE4E4BBD1564}" presName="sp" presStyleCnt="0"/>
      <dgm:spPr/>
    </dgm:pt>
    <dgm:pt modelId="{B4426B3E-6BEE-4155-9E1E-EB0169A9E3C7}" type="pres">
      <dgm:prSet presAssocID="{56410E36-7F6F-49E1-817E-29A4FA1DEA1C}" presName="linNode" presStyleCnt="0"/>
      <dgm:spPr/>
    </dgm:pt>
    <dgm:pt modelId="{EB81340A-A3B9-48B4-80E6-4D728098C4AE}" type="pres">
      <dgm:prSet presAssocID="{56410E36-7F6F-49E1-817E-29A4FA1DEA1C}" presName="parentText" presStyleLbl="node1" presStyleIdx="3" presStyleCnt="12" custScaleX="106042" custScaleY="406599" custLinFactY="90204" custLinFactNeighborX="30372" custLinFactNeighborY="100000">
        <dgm:presLayoutVars>
          <dgm:chMax val="1"/>
          <dgm:bulletEnabled val="1"/>
        </dgm:presLayoutVars>
      </dgm:prSet>
      <dgm:spPr/>
    </dgm:pt>
    <dgm:pt modelId="{441BD201-1A14-426C-A204-9CA621EA7F31}" type="pres">
      <dgm:prSet presAssocID="{6BBC1B99-FBAD-4705-ABEE-94A76D836CA3}" presName="sp" presStyleCnt="0"/>
      <dgm:spPr/>
    </dgm:pt>
    <dgm:pt modelId="{66CFC05A-9514-4FC0-96EB-9E6CC76CF3B5}" type="pres">
      <dgm:prSet presAssocID="{1923EE1C-BAB7-45CF-9DB4-C928B334F7F4}" presName="linNode" presStyleCnt="0"/>
      <dgm:spPr/>
    </dgm:pt>
    <dgm:pt modelId="{430C7967-39FA-4E15-A08F-23750354AFE8}" type="pres">
      <dgm:prSet presAssocID="{1923EE1C-BAB7-45CF-9DB4-C928B334F7F4}" presName="parentText" presStyleLbl="node1" presStyleIdx="4" presStyleCnt="12" custScaleX="42180" custScaleY="144381" custLinFactY="120909" custLinFactNeighborX="-58597" custLinFactNeighborY="200000">
        <dgm:presLayoutVars>
          <dgm:chMax val="1"/>
          <dgm:bulletEnabled val="1"/>
        </dgm:presLayoutVars>
      </dgm:prSet>
      <dgm:spPr/>
    </dgm:pt>
    <dgm:pt modelId="{711B0524-F735-4F1D-9DF3-A95677AB5914}" type="pres">
      <dgm:prSet presAssocID="{83246572-7A3F-4A29-B5DA-C4EE8EFE6850}" presName="sp" presStyleCnt="0"/>
      <dgm:spPr/>
    </dgm:pt>
    <dgm:pt modelId="{14343A5F-29DE-4AC6-8704-79218B56DF66}" type="pres">
      <dgm:prSet presAssocID="{1CAB40F3-FF72-48BD-A87B-60FE7621A952}" presName="linNode" presStyleCnt="0"/>
      <dgm:spPr/>
    </dgm:pt>
    <dgm:pt modelId="{C39819DA-B6DF-43B4-899A-EC79340664AD}" type="pres">
      <dgm:prSet presAssocID="{1CAB40F3-FF72-48BD-A87B-60FE7621A952}" presName="parentText" presStyleLbl="node1" presStyleIdx="5" presStyleCnt="12" custScaleX="43261" custScaleY="138079" custLinFactY="91824" custLinFactNeighborX="64004" custLinFactNeighborY="100000">
        <dgm:presLayoutVars>
          <dgm:chMax val="1"/>
          <dgm:bulletEnabled val="1"/>
        </dgm:presLayoutVars>
      </dgm:prSet>
      <dgm:spPr/>
    </dgm:pt>
    <dgm:pt modelId="{B120D8E5-0BDD-47B9-9BC3-04F81E72A1B3}" type="pres">
      <dgm:prSet presAssocID="{61912CD1-D7BD-4062-A5EC-4EB97398AEF7}" presName="sp" presStyleCnt="0"/>
      <dgm:spPr/>
    </dgm:pt>
    <dgm:pt modelId="{74067E31-8723-44AE-89AE-EEA12A49A315}" type="pres">
      <dgm:prSet presAssocID="{CA1F834E-47B0-4D4A-B874-BE5CB3B8CD6F}" presName="linNode" presStyleCnt="0"/>
      <dgm:spPr/>
    </dgm:pt>
    <dgm:pt modelId="{79897905-5368-4064-AC70-8341450AB07C}" type="pres">
      <dgm:prSet presAssocID="{CA1F834E-47B0-4D4A-B874-BE5CB3B8CD6F}" presName="parentText" presStyleLbl="node1" presStyleIdx="6" presStyleCnt="12" custScaleX="48103" custScaleY="174663" custLinFactX="59742" custLinFactNeighborX="100000" custLinFactNeighborY="35183">
        <dgm:presLayoutVars>
          <dgm:chMax val="1"/>
          <dgm:bulletEnabled val="1"/>
        </dgm:presLayoutVars>
      </dgm:prSet>
      <dgm:spPr/>
    </dgm:pt>
    <dgm:pt modelId="{77DC052C-6C62-4D00-968A-20A68279AF29}" type="pres">
      <dgm:prSet presAssocID="{889D90AF-8AC1-40A6-83FE-1F91AC655E04}" presName="sp" presStyleCnt="0"/>
      <dgm:spPr/>
    </dgm:pt>
    <dgm:pt modelId="{FF1ED5CA-4406-412C-A7EF-34C12876B430}" type="pres">
      <dgm:prSet presAssocID="{AC60AE1B-7235-48EA-A270-83AB5E88EBA8}" presName="linNode" presStyleCnt="0"/>
      <dgm:spPr/>
    </dgm:pt>
    <dgm:pt modelId="{640BC4BD-9BC2-41D5-9D97-D41AE992D2A1}" type="pres">
      <dgm:prSet presAssocID="{AC60AE1B-7235-48EA-A270-83AB5E88EBA8}" presName="parentText" presStyleLbl="node1" presStyleIdx="7" presStyleCnt="12" custScaleX="99744" custScaleY="301740" custLinFactY="21402" custLinFactNeighborX="33955" custLinFactNeighborY="100000">
        <dgm:presLayoutVars>
          <dgm:chMax val="1"/>
          <dgm:bulletEnabled val="1"/>
        </dgm:presLayoutVars>
      </dgm:prSet>
      <dgm:spPr/>
    </dgm:pt>
    <dgm:pt modelId="{10DAF579-EEEB-4DD5-A46F-773A3B5C1E4F}" type="pres">
      <dgm:prSet presAssocID="{E6A591E7-0CAD-4539-98A1-07B74232092E}" presName="sp" presStyleCnt="0"/>
      <dgm:spPr/>
    </dgm:pt>
    <dgm:pt modelId="{8E83C593-43CA-4BA0-8BBA-23175CECB140}" type="pres">
      <dgm:prSet presAssocID="{0785B8DC-FCCF-4E2E-B303-D91ADD71B130}" presName="linNode" presStyleCnt="0"/>
      <dgm:spPr/>
    </dgm:pt>
    <dgm:pt modelId="{C590A28B-6EAF-465F-8E4F-992BE144BF95}" type="pres">
      <dgm:prSet presAssocID="{0785B8DC-FCCF-4E2E-B303-D91ADD71B130}" presName="parentText" presStyleLbl="node1" presStyleIdx="8" presStyleCnt="12" custScaleX="49380" custScaleY="138376" custLinFactY="196229" custLinFactNeighborX="-85958" custLinFactNeighborY="200000">
        <dgm:presLayoutVars>
          <dgm:chMax val="1"/>
          <dgm:bulletEnabled val="1"/>
        </dgm:presLayoutVars>
      </dgm:prSet>
      <dgm:spPr/>
    </dgm:pt>
    <dgm:pt modelId="{8196A6F6-36C7-46FA-BEC1-6DA1B08D1171}" type="pres">
      <dgm:prSet presAssocID="{35FE584D-D9F6-4429-976A-215CDB68C20A}" presName="sp" presStyleCnt="0"/>
      <dgm:spPr/>
    </dgm:pt>
    <dgm:pt modelId="{A0E6C629-CD0F-4F21-869E-306A5ADE87C8}" type="pres">
      <dgm:prSet presAssocID="{1D81CB11-9B40-4BBA-A36E-145B92DB35A9}" presName="linNode" presStyleCnt="0"/>
      <dgm:spPr/>
    </dgm:pt>
    <dgm:pt modelId="{C9EDD22E-986E-4C39-A5F9-851F2732D192}" type="pres">
      <dgm:prSet presAssocID="{1D81CB11-9B40-4BBA-A36E-145B92DB35A9}" presName="parentText" presStyleLbl="node1" presStyleIdx="9" presStyleCnt="12" custScaleX="48483" custScaleY="152959" custLinFactY="100000" custLinFactNeighborX="20839" custLinFactNeighborY="166440">
        <dgm:presLayoutVars>
          <dgm:chMax val="1"/>
          <dgm:bulletEnabled val="1"/>
        </dgm:presLayoutVars>
      </dgm:prSet>
      <dgm:spPr/>
    </dgm:pt>
    <dgm:pt modelId="{BC22B981-A2BB-431D-9074-2F7C064951D8}" type="pres">
      <dgm:prSet presAssocID="{B5D30E68-DAD6-442C-8095-774FEB3A60C0}" presName="sp" presStyleCnt="0"/>
      <dgm:spPr/>
    </dgm:pt>
    <dgm:pt modelId="{70A2F4B8-FB14-4470-84C2-27B226F513F6}" type="pres">
      <dgm:prSet presAssocID="{EA5EC850-E053-4BBF-9A54-96781CB6D36B}" presName="linNode" presStyleCnt="0"/>
      <dgm:spPr/>
    </dgm:pt>
    <dgm:pt modelId="{2CB023D5-2E18-49C4-AA25-1A0BF27E4C8F}" type="pres">
      <dgm:prSet presAssocID="{EA5EC850-E053-4BBF-9A54-96781CB6D36B}" presName="parentText" presStyleLbl="node1" presStyleIdx="10" presStyleCnt="12" custScaleX="47550" custScaleY="151904" custLinFactY="3475" custLinFactNeighborX="90034" custLinFactNeighborY="100000">
        <dgm:presLayoutVars>
          <dgm:chMax val="1"/>
          <dgm:bulletEnabled val="1"/>
        </dgm:presLayoutVars>
      </dgm:prSet>
      <dgm:spPr/>
    </dgm:pt>
    <dgm:pt modelId="{8FA0E5C4-C375-4B7C-B563-BF3C4CE797DC}" type="pres">
      <dgm:prSet presAssocID="{03B9B895-70EE-4FA5-90C2-6A6A5BD0F134}" presName="sp" presStyleCnt="0"/>
      <dgm:spPr/>
    </dgm:pt>
    <dgm:pt modelId="{B21AE336-4A65-4611-AB36-D2F3598284D6}" type="pres">
      <dgm:prSet presAssocID="{0590593C-3C64-4D85-B6AF-DB27B17B0EB0}" presName="linNode" presStyleCnt="0"/>
      <dgm:spPr/>
    </dgm:pt>
    <dgm:pt modelId="{CEE70FE3-338B-40B1-8CFE-386E388DC943}" type="pres">
      <dgm:prSet presAssocID="{0590593C-3C64-4D85-B6AF-DB27B17B0EB0}" presName="parentText" presStyleLbl="node1" presStyleIdx="11" presStyleCnt="12" custScaleX="44873" custScaleY="127286" custLinFactX="60280" custLinFactNeighborX="100000" custLinFactNeighborY="-53299">
        <dgm:presLayoutVars>
          <dgm:chMax val="1"/>
          <dgm:bulletEnabled val="1"/>
        </dgm:presLayoutVars>
      </dgm:prSet>
      <dgm:spPr/>
    </dgm:pt>
  </dgm:ptLst>
  <dgm:cxnLst>
    <dgm:cxn modelId="{E971AC02-6C36-4790-93B7-8868ECF5DC65}" type="presOf" srcId="{AC60AE1B-7235-48EA-A270-83AB5E88EBA8}" destId="{640BC4BD-9BC2-41D5-9D97-D41AE992D2A1}" srcOrd="0" destOrd="0" presId="urn:microsoft.com/office/officeart/2005/8/layout/vList5"/>
    <dgm:cxn modelId="{705D9913-79FB-44B7-B8E5-7AFD3298B7EC}" type="presOf" srcId="{EF2B2328-3171-4E10-9C43-D2D6143461A3}" destId="{3EBD564B-A624-48A4-81BC-C8CD59D78F4B}" srcOrd="0" destOrd="0" presId="urn:microsoft.com/office/officeart/2005/8/layout/vList5"/>
    <dgm:cxn modelId="{70BAA013-0196-42E2-8244-13C6785B249D}" srcId="{2394DA7F-5551-4961-8DE1-D2A53851CDE2}" destId="{EF2B2328-3171-4E10-9C43-D2D6143461A3}" srcOrd="2" destOrd="0" parTransId="{B922152C-1602-4C08-BD66-3915070BC134}" sibTransId="{462726F0-EBCB-4AA5-89DD-BE4E4BBD1564}"/>
    <dgm:cxn modelId="{43ABA61F-017F-401C-8B54-034836176AA2}" type="presOf" srcId="{EA5EC850-E053-4BBF-9A54-96781CB6D36B}" destId="{2CB023D5-2E18-49C4-AA25-1A0BF27E4C8F}" srcOrd="0" destOrd="0" presId="urn:microsoft.com/office/officeart/2005/8/layout/vList5"/>
    <dgm:cxn modelId="{AFE02438-7A0E-41EC-BED5-E5F8F9703E51}" srcId="{2394DA7F-5551-4961-8DE1-D2A53851CDE2}" destId="{0590593C-3C64-4D85-B6AF-DB27B17B0EB0}" srcOrd="11" destOrd="0" parTransId="{E0378B8F-5BC8-43BD-A042-B6003079A097}" sibTransId="{54B87EFD-EED3-4BA8-88ED-6A58F98F9D26}"/>
    <dgm:cxn modelId="{92D1FF40-DA12-477C-A8B1-86AC5C8C1DCD}" srcId="{2394DA7F-5551-4961-8DE1-D2A53851CDE2}" destId="{AC60AE1B-7235-48EA-A270-83AB5E88EBA8}" srcOrd="7" destOrd="0" parTransId="{D358CE60-3123-459C-B79F-2D32C4AD5D8A}" sibTransId="{E6A591E7-0CAD-4539-98A1-07B74232092E}"/>
    <dgm:cxn modelId="{48331141-D074-4657-AE71-A573FB46669C}" srcId="{2394DA7F-5551-4961-8DE1-D2A53851CDE2}" destId="{D314786E-F072-437B-BA41-C4579A34AEC1}" srcOrd="1" destOrd="0" parTransId="{D1ACFCC2-887D-4605-96C5-5E010ACA5089}" sibTransId="{6F111ECF-1F8D-4B77-921A-E3E49F5C4CF4}"/>
    <dgm:cxn modelId="{03167046-5CF8-451A-AC68-BF7C91DD7AA0}" type="presOf" srcId="{CA1F834E-47B0-4D4A-B874-BE5CB3B8CD6F}" destId="{79897905-5368-4064-AC70-8341450AB07C}" srcOrd="0" destOrd="0" presId="urn:microsoft.com/office/officeart/2005/8/layout/vList5"/>
    <dgm:cxn modelId="{0DFFBB49-9C9F-4824-A90C-A253334E1465}" type="presOf" srcId="{0785B8DC-FCCF-4E2E-B303-D91ADD71B130}" destId="{C590A28B-6EAF-465F-8E4F-992BE144BF95}" srcOrd="0" destOrd="0" presId="urn:microsoft.com/office/officeart/2005/8/layout/vList5"/>
    <dgm:cxn modelId="{4301274A-11AE-4972-B3EF-BA4523C13BCF}" type="presOf" srcId="{1CAB40F3-FF72-48BD-A87B-60FE7621A952}" destId="{C39819DA-B6DF-43B4-899A-EC79340664AD}" srcOrd="0" destOrd="0" presId="urn:microsoft.com/office/officeart/2005/8/layout/vList5"/>
    <dgm:cxn modelId="{D3008F4C-6BD8-4DDF-8CB3-6ABC2B91889C}" type="presOf" srcId="{56410E36-7F6F-49E1-817E-29A4FA1DEA1C}" destId="{EB81340A-A3B9-48B4-80E6-4D728098C4AE}" srcOrd="0" destOrd="0" presId="urn:microsoft.com/office/officeart/2005/8/layout/vList5"/>
    <dgm:cxn modelId="{828B4679-897E-46D0-808F-50E8229F2AA6}" srcId="{2394DA7F-5551-4961-8DE1-D2A53851CDE2}" destId="{1CAB40F3-FF72-48BD-A87B-60FE7621A952}" srcOrd="5" destOrd="0" parTransId="{3E705878-C130-49CC-84CA-3D4A6271BF58}" sibTransId="{61912CD1-D7BD-4062-A5EC-4EB97398AEF7}"/>
    <dgm:cxn modelId="{A10C4E7F-AE15-4758-86C1-C2FDD085E580}" type="presOf" srcId="{D314786E-F072-437B-BA41-C4579A34AEC1}" destId="{08971C77-328F-40B0-8703-07C0B042456E}" srcOrd="0" destOrd="0" presId="urn:microsoft.com/office/officeart/2005/8/layout/vList5"/>
    <dgm:cxn modelId="{A67AF98B-8D17-44DD-AE87-FAAD62168D46}" srcId="{2394DA7F-5551-4961-8DE1-D2A53851CDE2}" destId="{0785B8DC-FCCF-4E2E-B303-D91ADD71B130}" srcOrd="8" destOrd="0" parTransId="{B442E6BA-BA2B-45BF-82D2-95A02BF32D03}" sibTransId="{35FE584D-D9F6-4429-976A-215CDB68C20A}"/>
    <dgm:cxn modelId="{6F220A99-22F1-4495-8A98-A2435AF73C96}" type="presOf" srcId="{1D81CB11-9B40-4BBA-A36E-145B92DB35A9}" destId="{C9EDD22E-986E-4C39-A5F9-851F2732D192}" srcOrd="0" destOrd="0" presId="urn:microsoft.com/office/officeart/2005/8/layout/vList5"/>
    <dgm:cxn modelId="{8112D9AB-F782-4AC9-8A41-3996BE2EAE24}" srcId="{2394DA7F-5551-4961-8DE1-D2A53851CDE2}" destId="{56410E36-7F6F-49E1-817E-29A4FA1DEA1C}" srcOrd="3" destOrd="0" parTransId="{4B937A0F-7F81-4DCB-BD83-8392EC2F4668}" sibTransId="{6BBC1B99-FBAD-4705-ABEE-94A76D836CA3}"/>
    <dgm:cxn modelId="{1253E7C4-EE70-4E78-9AC2-53B0FB61AC57}" srcId="{2394DA7F-5551-4961-8DE1-D2A53851CDE2}" destId="{CA1F834E-47B0-4D4A-B874-BE5CB3B8CD6F}" srcOrd="6" destOrd="0" parTransId="{CB035E78-4C71-4267-BE14-ADFF36D33B66}" sibTransId="{889D90AF-8AC1-40A6-83FE-1F91AC655E04}"/>
    <dgm:cxn modelId="{439016C5-39B1-41CE-A984-233FB2345D0E}" type="presOf" srcId="{1923EE1C-BAB7-45CF-9DB4-C928B334F7F4}" destId="{430C7967-39FA-4E15-A08F-23750354AFE8}" srcOrd="0" destOrd="0" presId="urn:microsoft.com/office/officeart/2005/8/layout/vList5"/>
    <dgm:cxn modelId="{2DEA81D5-32CE-4C77-A8B6-8757DF1F04B6}" type="presOf" srcId="{6C0923C2-218D-4840-A96C-D4AA43F022DB}" destId="{8CB04FBE-3719-4475-9D4C-A10B828A04B6}" srcOrd="0" destOrd="0" presId="urn:microsoft.com/office/officeart/2005/8/layout/vList5"/>
    <dgm:cxn modelId="{617EC8E4-CBAE-43D3-895E-5E4805F9A7D4}" type="presOf" srcId="{2394DA7F-5551-4961-8DE1-D2A53851CDE2}" destId="{88A7B022-D77A-4469-BA51-4D38BAA01C31}" srcOrd="0" destOrd="0" presId="urn:microsoft.com/office/officeart/2005/8/layout/vList5"/>
    <dgm:cxn modelId="{A4346DEE-AE77-4F6E-944E-257A736643DC}" srcId="{2394DA7F-5551-4961-8DE1-D2A53851CDE2}" destId="{1923EE1C-BAB7-45CF-9DB4-C928B334F7F4}" srcOrd="4" destOrd="0" parTransId="{8117031F-D260-4055-8A7D-99F955C6ED34}" sibTransId="{83246572-7A3F-4A29-B5DA-C4EE8EFE6850}"/>
    <dgm:cxn modelId="{8EA31AF3-E0C3-4D5B-81D3-15A72B34ABC6}" srcId="{2394DA7F-5551-4961-8DE1-D2A53851CDE2}" destId="{6C0923C2-218D-4840-A96C-D4AA43F022DB}" srcOrd="0" destOrd="0" parTransId="{B2D3278E-DBEC-4EFA-B2C8-4D1433025A78}" sibTransId="{A66C8A0D-9CCF-4A9E-A6FB-FC93CF464E26}"/>
    <dgm:cxn modelId="{3692BDF6-C794-4261-9BBF-7978C9D46A90}" srcId="{2394DA7F-5551-4961-8DE1-D2A53851CDE2}" destId="{EA5EC850-E053-4BBF-9A54-96781CB6D36B}" srcOrd="10" destOrd="0" parTransId="{D64B0BB6-C034-461A-A8BE-5E83B473D6FB}" sibTransId="{03B9B895-70EE-4FA5-90C2-6A6A5BD0F134}"/>
    <dgm:cxn modelId="{6948FEF9-0B6D-4FB7-90D6-BDE32ED33343}" type="presOf" srcId="{0590593C-3C64-4D85-B6AF-DB27B17B0EB0}" destId="{CEE70FE3-338B-40B1-8CFE-386E388DC943}" srcOrd="0" destOrd="0" presId="urn:microsoft.com/office/officeart/2005/8/layout/vList5"/>
    <dgm:cxn modelId="{6D149DFF-B7FC-44CF-B47A-C74972C26D4D}" srcId="{2394DA7F-5551-4961-8DE1-D2A53851CDE2}" destId="{1D81CB11-9B40-4BBA-A36E-145B92DB35A9}" srcOrd="9" destOrd="0" parTransId="{D2D23320-0DA4-4AE4-924B-DCDB98880659}" sibTransId="{B5D30E68-DAD6-442C-8095-774FEB3A60C0}"/>
    <dgm:cxn modelId="{CB930FE3-74B9-45B7-A248-B71EF44AC7D0}" type="presParOf" srcId="{88A7B022-D77A-4469-BA51-4D38BAA01C31}" destId="{F575D9F0-4E39-462E-9BA5-2306655A5E11}" srcOrd="0" destOrd="0" presId="urn:microsoft.com/office/officeart/2005/8/layout/vList5"/>
    <dgm:cxn modelId="{40183541-56B0-4AC1-890D-3AC77B8D76F6}" type="presParOf" srcId="{F575D9F0-4E39-462E-9BA5-2306655A5E11}" destId="{8CB04FBE-3719-4475-9D4C-A10B828A04B6}" srcOrd="0" destOrd="0" presId="urn:microsoft.com/office/officeart/2005/8/layout/vList5"/>
    <dgm:cxn modelId="{E65F464E-5EDD-45AE-8B94-64BF04E75780}" type="presParOf" srcId="{88A7B022-D77A-4469-BA51-4D38BAA01C31}" destId="{58AE5685-ABDE-4431-8F64-3196E41226B9}" srcOrd="1" destOrd="0" presId="urn:microsoft.com/office/officeart/2005/8/layout/vList5"/>
    <dgm:cxn modelId="{D3412FEF-B1A1-469E-9EB3-0964276AE229}" type="presParOf" srcId="{88A7B022-D77A-4469-BA51-4D38BAA01C31}" destId="{F40E3C71-FE12-4F39-90E7-A1E852D2C82F}" srcOrd="2" destOrd="0" presId="urn:microsoft.com/office/officeart/2005/8/layout/vList5"/>
    <dgm:cxn modelId="{33E69B48-9905-4326-A31F-D143FD8B3DAB}" type="presParOf" srcId="{F40E3C71-FE12-4F39-90E7-A1E852D2C82F}" destId="{08971C77-328F-40B0-8703-07C0B042456E}" srcOrd="0" destOrd="0" presId="urn:microsoft.com/office/officeart/2005/8/layout/vList5"/>
    <dgm:cxn modelId="{30B06C0E-E730-4F16-8A94-D622CE09CFF8}" type="presParOf" srcId="{88A7B022-D77A-4469-BA51-4D38BAA01C31}" destId="{171ECB47-3D35-4D76-8DFF-52443CA26824}" srcOrd="3" destOrd="0" presId="urn:microsoft.com/office/officeart/2005/8/layout/vList5"/>
    <dgm:cxn modelId="{99F71603-6D91-4EFE-8FBC-49699FFDD2BD}" type="presParOf" srcId="{88A7B022-D77A-4469-BA51-4D38BAA01C31}" destId="{F05AA4E2-740A-4134-8FA9-B493848FEBF2}" srcOrd="4" destOrd="0" presId="urn:microsoft.com/office/officeart/2005/8/layout/vList5"/>
    <dgm:cxn modelId="{3FC0A46E-4C9C-4F1F-9277-53737559C678}" type="presParOf" srcId="{F05AA4E2-740A-4134-8FA9-B493848FEBF2}" destId="{3EBD564B-A624-48A4-81BC-C8CD59D78F4B}" srcOrd="0" destOrd="0" presId="urn:microsoft.com/office/officeart/2005/8/layout/vList5"/>
    <dgm:cxn modelId="{590380E2-923A-43AD-86D8-DA2A41AFA39A}" type="presParOf" srcId="{88A7B022-D77A-4469-BA51-4D38BAA01C31}" destId="{F4451D93-C574-40CE-A7CE-D7E6E87DB409}" srcOrd="5" destOrd="0" presId="urn:microsoft.com/office/officeart/2005/8/layout/vList5"/>
    <dgm:cxn modelId="{7E701F77-9FCE-4488-A38C-645C77CF333D}" type="presParOf" srcId="{88A7B022-D77A-4469-BA51-4D38BAA01C31}" destId="{B4426B3E-6BEE-4155-9E1E-EB0169A9E3C7}" srcOrd="6" destOrd="0" presId="urn:microsoft.com/office/officeart/2005/8/layout/vList5"/>
    <dgm:cxn modelId="{BC17DE6A-B909-4E6E-A517-9306B41FAF20}" type="presParOf" srcId="{B4426B3E-6BEE-4155-9E1E-EB0169A9E3C7}" destId="{EB81340A-A3B9-48B4-80E6-4D728098C4AE}" srcOrd="0" destOrd="0" presId="urn:microsoft.com/office/officeart/2005/8/layout/vList5"/>
    <dgm:cxn modelId="{A5D70F28-A69A-4BDB-B515-2B3551785C8B}" type="presParOf" srcId="{88A7B022-D77A-4469-BA51-4D38BAA01C31}" destId="{441BD201-1A14-426C-A204-9CA621EA7F31}" srcOrd="7" destOrd="0" presId="urn:microsoft.com/office/officeart/2005/8/layout/vList5"/>
    <dgm:cxn modelId="{5D64CD3D-B56D-41B5-9137-371147B18494}" type="presParOf" srcId="{88A7B022-D77A-4469-BA51-4D38BAA01C31}" destId="{66CFC05A-9514-4FC0-96EB-9E6CC76CF3B5}" srcOrd="8" destOrd="0" presId="urn:microsoft.com/office/officeart/2005/8/layout/vList5"/>
    <dgm:cxn modelId="{29512043-03BA-4826-8F2E-46C246E944FD}" type="presParOf" srcId="{66CFC05A-9514-4FC0-96EB-9E6CC76CF3B5}" destId="{430C7967-39FA-4E15-A08F-23750354AFE8}" srcOrd="0" destOrd="0" presId="urn:microsoft.com/office/officeart/2005/8/layout/vList5"/>
    <dgm:cxn modelId="{B373E6F1-972E-46AA-8AFE-0E189421D78F}" type="presParOf" srcId="{88A7B022-D77A-4469-BA51-4D38BAA01C31}" destId="{711B0524-F735-4F1D-9DF3-A95677AB5914}" srcOrd="9" destOrd="0" presId="urn:microsoft.com/office/officeart/2005/8/layout/vList5"/>
    <dgm:cxn modelId="{0B49C1F3-6486-499D-82B6-321E56F01222}" type="presParOf" srcId="{88A7B022-D77A-4469-BA51-4D38BAA01C31}" destId="{14343A5F-29DE-4AC6-8704-79218B56DF66}" srcOrd="10" destOrd="0" presId="urn:microsoft.com/office/officeart/2005/8/layout/vList5"/>
    <dgm:cxn modelId="{8F7715E6-C72D-4A69-91CE-8F13D89097D4}" type="presParOf" srcId="{14343A5F-29DE-4AC6-8704-79218B56DF66}" destId="{C39819DA-B6DF-43B4-899A-EC79340664AD}" srcOrd="0" destOrd="0" presId="urn:microsoft.com/office/officeart/2005/8/layout/vList5"/>
    <dgm:cxn modelId="{A500B10E-1C58-46EF-A4C1-BE96E95D5C61}" type="presParOf" srcId="{88A7B022-D77A-4469-BA51-4D38BAA01C31}" destId="{B120D8E5-0BDD-47B9-9BC3-04F81E72A1B3}" srcOrd="11" destOrd="0" presId="urn:microsoft.com/office/officeart/2005/8/layout/vList5"/>
    <dgm:cxn modelId="{7EC960D5-402B-478E-B00F-D53D234D7EDA}" type="presParOf" srcId="{88A7B022-D77A-4469-BA51-4D38BAA01C31}" destId="{74067E31-8723-44AE-89AE-EEA12A49A315}" srcOrd="12" destOrd="0" presId="urn:microsoft.com/office/officeart/2005/8/layout/vList5"/>
    <dgm:cxn modelId="{A3C8C49C-71B1-41BA-ABB9-5FE98FA6AD17}" type="presParOf" srcId="{74067E31-8723-44AE-89AE-EEA12A49A315}" destId="{79897905-5368-4064-AC70-8341450AB07C}" srcOrd="0" destOrd="0" presId="urn:microsoft.com/office/officeart/2005/8/layout/vList5"/>
    <dgm:cxn modelId="{88421142-B066-4DA9-A2AA-B90AD695490B}" type="presParOf" srcId="{88A7B022-D77A-4469-BA51-4D38BAA01C31}" destId="{77DC052C-6C62-4D00-968A-20A68279AF29}" srcOrd="13" destOrd="0" presId="urn:microsoft.com/office/officeart/2005/8/layout/vList5"/>
    <dgm:cxn modelId="{09763441-75C3-4465-90B8-778970AE5106}" type="presParOf" srcId="{88A7B022-D77A-4469-BA51-4D38BAA01C31}" destId="{FF1ED5CA-4406-412C-A7EF-34C12876B430}" srcOrd="14" destOrd="0" presId="urn:microsoft.com/office/officeart/2005/8/layout/vList5"/>
    <dgm:cxn modelId="{22F9EC82-61F6-4E11-80B4-C983FE64DC76}" type="presParOf" srcId="{FF1ED5CA-4406-412C-A7EF-34C12876B430}" destId="{640BC4BD-9BC2-41D5-9D97-D41AE992D2A1}" srcOrd="0" destOrd="0" presId="urn:microsoft.com/office/officeart/2005/8/layout/vList5"/>
    <dgm:cxn modelId="{D44E1A77-B90A-4967-89A8-F7C14B1AF30D}" type="presParOf" srcId="{88A7B022-D77A-4469-BA51-4D38BAA01C31}" destId="{10DAF579-EEEB-4DD5-A46F-773A3B5C1E4F}" srcOrd="15" destOrd="0" presId="urn:microsoft.com/office/officeart/2005/8/layout/vList5"/>
    <dgm:cxn modelId="{F6BFC83E-829E-4848-9B99-BEEE5F2EB1D8}" type="presParOf" srcId="{88A7B022-D77A-4469-BA51-4D38BAA01C31}" destId="{8E83C593-43CA-4BA0-8BBA-23175CECB140}" srcOrd="16" destOrd="0" presId="urn:microsoft.com/office/officeart/2005/8/layout/vList5"/>
    <dgm:cxn modelId="{52F2C819-40FE-4F9F-8E6D-9D9BF68BC22A}" type="presParOf" srcId="{8E83C593-43CA-4BA0-8BBA-23175CECB140}" destId="{C590A28B-6EAF-465F-8E4F-992BE144BF95}" srcOrd="0" destOrd="0" presId="urn:microsoft.com/office/officeart/2005/8/layout/vList5"/>
    <dgm:cxn modelId="{4B47EE9D-5749-4DD2-9831-051125BD7655}" type="presParOf" srcId="{88A7B022-D77A-4469-BA51-4D38BAA01C31}" destId="{8196A6F6-36C7-46FA-BEC1-6DA1B08D1171}" srcOrd="17" destOrd="0" presId="urn:microsoft.com/office/officeart/2005/8/layout/vList5"/>
    <dgm:cxn modelId="{BE6DB5A0-E51A-492E-8D15-C1EE88E520F6}" type="presParOf" srcId="{88A7B022-D77A-4469-BA51-4D38BAA01C31}" destId="{A0E6C629-CD0F-4F21-869E-306A5ADE87C8}" srcOrd="18" destOrd="0" presId="urn:microsoft.com/office/officeart/2005/8/layout/vList5"/>
    <dgm:cxn modelId="{697AB77C-19F8-4F0C-A799-A2C02BC8CB1C}" type="presParOf" srcId="{A0E6C629-CD0F-4F21-869E-306A5ADE87C8}" destId="{C9EDD22E-986E-4C39-A5F9-851F2732D192}" srcOrd="0" destOrd="0" presId="urn:microsoft.com/office/officeart/2005/8/layout/vList5"/>
    <dgm:cxn modelId="{AEB84FA3-2163-49DC-BBF8-7ECD9A27F0BA}" type="presParOf" srcId="{88A7B022-D77A-4469-BA51-4D38BAA01C31}" destId="{BC22B981-A2BB-431D-9074-2F7C064951D8}" srcOrd="19" destOrd="0" presId="urn:microsoft.com/office/officeart/2005/8/layout/vList5"/>
    <dgm:cxn modelId="{699ADE12-BEBF-489A-BBA8-1DF44EA5A39D}" type="presParOf" srcId="{88A7B022-D77A-4469-BA51-4D38BAA01C31}" destId="{70A2F4B8-FB14-4470-84C2-27B226F513F6}" srcOrd="20" destOrd="0" presId="urn:microsoft.com/office/officeart/2005/8/layout/vList5"/>
    <dgm:cxn modelId="{4F7685DF-C147-4A22-979D-9496A848ECA6}" type="presParOf" srcId="{70A2F4B8-FB14-4470-84C2-27B226F513F6}" destId="{2CB023D5-2E18-49C4-AA25-1A0BF27E4C8F}" srcOrd="0" destOrd="0" presId="urn:microsoft.com/office/officeart/2005/8/layout/vList5"/>
    <dgm:cxn modelId="{54B2A2E3-C482-4D6A-B766-AC67ED0426F0}" type="presParOf" srcId="{88A7B022-D77A-4469-BA51-4D38BAA01C31}" destId="{8FA0E5C4-C375-4B7C-B563-BF3C4CE797DC}" srcOrd="21" destOrd="0" presId="urn:microsoft.com/office/officeart/2005/8/layout/vList5"/>
    <dgm:cxn modelId="{650B7CBE-A010-4842-86C0-1255535B8AB4}" type="presParOf" srcId="{88A7B022-D77A-4469-BA51-4D38BAA01C31}" destId="{B21AE336-4A65-4611-AB36-D2F3598284D6}" srcOrd="22" destOrd="0" presId="urn:microsoft.com/office/officeart/2005/8/layout/vList5"/>
    <dgm:cxn modelId="{0B750339-3240-4E0B-BA0E-F5BB1C8066CC}" type="presParOf" srcId="{B21AE336-4A65-4611-AB36-D2F3598284D6}" destId="{CEE70FE3-338B-40B1-8CFE-386E388DC94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04FBE-3719-4475-9D4C-A10B828A04B6}">
      <dsp:nvSpPr>
        <dsp:cNvPr id="0" name=""/>
        <dsp:cNvSpPr/>
      </dsp:nvSpPr>
      <dsp:spPr>
        <a:xfrm>
          <a:off x="3111125" y="34796"/>
          <a:ext cx="3617601" cy="380227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I. </a:t>
          </a:r>
          <a:r>
            <a:rPr lang="ru-RU" sz="2000" b="1" kern="1200" dirty="0"/>
            <a:t>По происхождению </a:t>
          </a:r>
          <a:endParaRPr lang="en-US" sz="2000" b="1" kern="1200" dirty="0"/>
        </a:p>
      </dsp:txBody>
      <dsp:txXfrm>
        <a:off x="3129686" y="53357"/>
        <a:ext cx="3580479" cy="343105"/>
      </dsp:txXfrm>
    </dsp:sp>
    <dsp:sp modelId="{08971C77-328F-40B0-8703-07C0B042456E}">
      <dsp:nvSpPr>
        <dsp:cNvPr id="0" name=""/>
        <dsp:cNvSpPr/>
      </dsp:nvSpPr>
      <dsp:spPr>
        <a:xfrm>
          <a:off x="5533543" y="630184"/>
          <a:ext cx="3248534" cy="198146"/>
        </a:xfrm>
        <a:prstGeom prst="roundRect">
          <a:avLst/>
        </a:prstGeom>
        <a:solidFill>
          <a:schemeClr val="accent6">
            <a:shade val="80000"/>
            <a:hueOff val="22949"/>
            <a:satOff val="-922"/>
            <a:lumOff val="19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первичный сепсис (криптогенный)</a:t>
          </a:r>
          <a:endParaRPr lang="en-US" sz="1200" b="1" kern="1200" dirty="0"/>
        </a:p>
      </dsp:txBody>
      <dsp:txXfrm>
        <a:off x="5543216" y="639857"/>
        <a:ext cx="3229188" cy="178800"/>
      </dsp:txXfrm>
    </dsp:sp>
    <dsp:sp modelId="{3EBD564B-A624-48A4-81BC-C8CD59D78F4B}">
      <dsp:nvSpPr>
        <dsp:cNvPr id="0" name=""/>
        <dsp:cNvSpPr/>
      </dsp:nvSpPr>
      <dsp:spPr>
        <a:xfrm>
          <a:off x="1353513" y="630867"/>
          <a:ext cx="3039400" cy="217745"/>
        </a:xfrm>
        <a:prstGeom prst="roundRect">
          <a:avLst/>
        </a:prstGeom>
        <a:solidFill>
          <a:schemeClr val="accent6">
            <a:shade val="80000"/>
            <a:hueOff val="45897"/>
            <a:satOff val="-1844"/>
            <a:lumOff val="394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вторичный сепсис </a:t>
          </a:r>
          <a:endParaRPr lang="en-US" sz="1200" b="1" kern="1200" dirty="0"/>
        </a:p>
      </dsp:txBody>
      <dsp:txXfrm>
        <a:off x="1364142" y="641496"/>
        <a:ext cx="3018142" cy="196487"/>
      </dsp:txXfrm>
    </dsp:sp>
    <dsp:sp modelId="{EB81340A-A3B9-48B4-80E6-4D728098C4AE}">
      <dsp:nvSpPr>
        <dsp:cNvPr id="0" name=""/>
        <dsp:cNvSpPr/>
      </dsp:nvSpPr>
      <dsp:spPr>
        <a:xfrm>
          <a:off x="3111414" y="1054375"/>
          <a:ext cx="3836177" cy="540545"/>
        </a:xfrm>
        <a:prstGeom prst="roundRect">
          <a:avLst/>
        </a:prstGeom>
        <a:solidFill>
          <a:schemeClr val="accent6">
            <a:shade val="80000"/>
            <a:hueOff val="68846"/>
            <a:satOff val="-2766"/>
            <a:lumOff val="592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II. </a:t>
          </a:r>
          <a:r>
            <a:rPr lang="ru-RU" sz="1800" b="1" kern="1200" dirty="0">
              <a:solidFill>
                <a:schemeClr val="bg1"/>
              </a:solidFill>
            </a:rPr>
            <a:t>По локализации первичного очага 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137801" y="1080762"/>
        <a:ext cx="3783403" cy="487771"/>
      </dsp:txXfrm>
    </dsp:sp>
    <dsp:sp modelId="{430C7967-39FA-4E15-A08F-23750354AFE8}">
      <dsp:nvSpPr>
        <dsp:cNvPr id="0" name=""/>
        <dsp:cNvSpPr/>
      </dsp:nvSpPr>
      <dsp:spPr>
        <a:xfrm>
          <a:off x="0" y="1892645"/>
          <a:ext cx="1525904" cy="191944"/>
        </a:xfrm>
        <a:prstGeom prst="roundRect">
          <a:avLst/>
        </a:prstGeom>
        <a:solidFill>
          <a:schemeClr val="accent6">
            <a:shade val="80000"/>
            <a:hueOff val="91794"/>
            <a:satOff val="-3688"/>
            <a:lumOff val="789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хирургический </a:t>
          </a:r>
          <a:endParaRPr lang="en-US" sz="1200" b="1" kern="1200" dirty="0"/>
        </a:p>
      </dsp:txBody>
      <dsp:txXfrm>
        <a:off x="9370" y="1902015"/>
        <a:ext cx="1507164" cy="173204"/>
      </dsp:txXfrm>
    </dsp:sp>
    <dsp:sp modelId="{C39819DA-B6DF-43B4-899A-EC79340664AD}">
      <dsp:nvSpPr>
        <dsp:cNvPr id="0" name=""/>
        <dsp:cNvSpPr/>
      </dsp:nvSpPr>
      <dsp:spPr>
        <a:xfrm>
          <a:off x="1948753" y="1920045"/>
          <a:ext cx="1565010" cy="183566"/>
        </a:xfrm>
        <a:prstGeom prst="roundRect">
          <a:avLst/>
        </a:prstGeom>
        <a:solidFill>
          <a:schemeClr val="accent6">
            <a:shade val="80000"/>
            <a:hueOff val="114743"/>
            <a:satOff val="-4610"/>
            <a:lumOff val="986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гинекологический </a:t>
          </a:r>
          <a:endParaRPr lang="en-US" sz="1200" b="1" kern="1200" dirty="0"/>
        </a:p>
      </dsp:txBody>
      <dsp:txXfrm>
        <a:off x="1957714" y="1929006"/>
        <a:ext cx="1547088" cy="165644"/>
      </dsp:txXfrm>
    </dsp:sp>
    <dsp:sp modelId="{DF469797-CCC5-485C-B338-03EF558A08B9}">
      <dsp:nvSpPr>
        <dsp:cNvPr id="0" name=""/>
        <dsp:cNvSpPr/>
      </dsp:nvSpPr>
      <dsp:spPr>
        <a:xfrm>
          <a:off x="4030321" y="1894097"/>
          <a:ext cx="1775591" cy="217309"/>
        </a:xfrm>
        <a:prstGeom prst="roundRect">
          <a:avLst/>
        </a:prstGeom>
        <a:solidFill>
          <a:schemeClr val="accent6">
            <a:shade val="80000"/>
            <a:hueOff val="137691"/>
            <a:satOff val="-5532"/>
            <a:lumOff val="1184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урологический</a:t>
          </a:r>
          <a:endParaRPr lang="en-US" sz="1200" b="1" kern="1200" dirty="0"/>
        </a:p>
      </dsp:txBody>
      <dsp:txXfrm>
        <a:off x="4040929" y="1904705"/>
        <a:ext cx="1754375" cy="196093"/>
      </dsp:txXfrm>
    </dsp:sp>
    <dsp:sp modelId="{79897905-5368-4064-AC70-8341450AB07C}">
      <dsp:nvSpPr>
        <dsp:cNvPr id="0" name=""/>
        <dsp:cNvSpPr/>
      </dsp:nvSpPr>
      <dsp:spPr>
        <a:xfrm>
          <a:off x="6257787" y="1888170"/>
          <a:ext cx="1740175" cy="232202"/>
        </a:xfrm>
        <a:prstGeom prst="roundRect">
          <a:avLst/>
        </a:prstGeom>
        <a:solidFill>
          <a:schemeClr val="accent6">
            <a:shade val="80000"/>
            <a:hueOff val="160640"/>
            <a:satOff val="-6455"/>
            <a:lumOff val="138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/>
            <a:t>отогенный</a:t>
          </a:r>
          <a:endParaRPr lang="en-US" sz="1200" b="1" kern="1200" dirty="0"/>
        </a:p>
      </dsp:txBody>
      <dsp:txXfrm>
        <a:off x="6269122" y="1899505"/>
        <a:ext cx="1717505" cy="209532"/>
      </dsp:txXfrm>
    </dsp:sp>
    <dsp:sp modelId="{16A4C954-619C-485E-8FCE-83045BD4F264}">
      <dsp:nvSpPr>
        <dsp:cNvPr id="0" name=""/>
        <dsp:cNvSpPr/>
      </dsp:nvSpPr>
      <dsp:spPr>
        <a:xfrm>
          <a:off x="8361603" y="1878802"/>
          <a:ext cx="1545475" cy="264045"/>
        </a:xfrm>
        <a:prstGeom prst="roundRect">
          <a:avLst/>
        </a:prstGeom>
        <a:solidFill>
          <a:schemeClr val="accent6">
            <a:shade val="80000"/>
            <a:hueOff val="183589"/>
            <a:satOff val="-7377"/>
            <a:lumOff val="1578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/>
            <a:t>одонтогенный</a:t>
          </a:r>
          <a:r>
            <a:rPr lang="ru-RU" sz="1200" b="1" kern="1200" dirty="0"/>
            <a:t> и т.д</a:t>
          </a:r>
          <a:r>
            <a:rPr lang="ru-RU" sz="800" kern="1200" dirty="0"/>
            <a:t>.</a:t>
          </a:r>
          <a:endParaRPr lang="en-US" sz="800" kern="1200" dirty="0"/>
        </a:p>
      </dsp:txBody>
      <dsp:txXfrm>
        <a:off x="8374493" y="1891692"/>
        <a:ext cx="1519695" cy="238265"/>
      </dsp:txXfrm>
    </dsp:sp>
    <dsp:sp modelId="{640BC4BD-9BC2-41D5-9D97-D41AE992D2A1}">
      <dsp:nvSpPr>
        <dsp:cNvPr id="0" name=""/>
        <dsp:cNvSpPr/>
      </dsp:nvSpPr>
      <dsp:spPr>
        <a:xfrm>
          <a:off x="3111414" y="2619632"/>
          <a:ext cx="3608340" cy="401142"/>
        </a:xfrm>
        <a:prstGeom prst="roundRect">
          <a:avLst/>
        </a:prstGeom>
        <a:solidFill>
          <a:schemeClr val="accent6">
            <a:shade val="80000"/>
            <a:hueOff val="206537"/>
            <a:satOff val="-8299"/>
            <a:lumOff val="177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III. </a:t>
          </a:r>
          <a:r>
            <a:rPr lang="ru-RU" sz="2000" b="1" kern="1200" dirty="0"/>
            <a:t>По виду возбудителя </a:t>
          </a:r>
          <a:endParaRPr lang="en-US" sz="2000" b="1" kern="1200" dirty="0"/>
        </a:p>
      </dsp:txBody>
      <dsp:txXfrm>
        <a:off x="3130996" y="2639214"/>
        <a:ext cx="3569176" cy="361978"/>
      </dsp:txXfrm>
    </dsp:sp>
    <dsp:sp modelId="{C590A28B-6EAF-465F-8E4F-992BE144BF95}">
      <dsp:nvSpPr>
        <dsp:cNvPr id="0" name=""/>
        <dsp:cNvSpPr/>
      </dsp:nvSpPr>
      <dsp:spPr>
        <a:xfrm>
          <a:off x="1651" y="3420157"/>
          <a:ext cx="1786371" cy="183961"/>
        </a:xfrm>
        <a:prstGeom prst="roundRect">
          <a:avLst/>
        </a:prstGeom>
        <a:solidFill>
          <a:schemeClr val="accent6">
            <a:shade val="80000"/>
            <a:hueOff val="229486"/>
            <a:satOff val="-9221"/>
            <a:lumOff val="1973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 стафилококковый </a:t>
          </a:r>
          <a:endParaRPr lang="en-US" sz="1200" b="1" kern="1200" dirty="0"/>
        </a:p>
      </dsp:txBody>
      <dsp:txXfrm>
        <a:off x="10631" y="3429137"/>
        <a:ext cx="1768411" cy="166001"/>
      </dsp:txXfrm>
    </dsp:sp>
    <dsp:sp modelId="{C9EDD22E-986E-4C39-A5F9-851F2732D192}">
      <dsp:nvSpPr>
        <dsp:cNvPr id="0" name=""/>
        <dsp:cNvSpPr/>
      </dsp:nvSpPr>
      <dsp:spPr>
        <a:xfrm>
          <a:off x="2308451" y="3417948"/>
          <a:ext cx="1398926" cy="203348"/>
        </a:xfrm>
        <a:prstGeom prst="roundRect">
          <a:avLst/>
        </a:prstGeom>
        <a:solidFill>
          <a:schemeClr val="accent6">
            <a:shade val="80000"/>
            <a:hueOff val="252434"/>
            <a:satOff val="-10143"/>
            <a:lumOff val="217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 </a:t>
          </a:r>
          <a:r>
            <a:rPr lang="ru-RU" sz="1200" b="1" kern="1200" dirty="0"/>
            <a:t>стрептококковый </a:t>
          </a:r>
          <a:endParaRPr lang="en-US" sz="1200" b="1" kern="1200" dirty="0"/>
        </a:p>
      </dsp:txBody>
      <dsp:txXfrm>
        <a:off x="2318378" y="3427875"/>
        <a:ext cx="1379072" cy="183494"/>
      </dsp:txXfrm>
    </dsp:sp>
    <dsp:sp modelId="{72544147-4628-4A91-88AE-E3D282393BA5}">
      <dsp:nvSpPr>
        <dsp:cNvPr id="0" name=""/>
        <dsp:cNvSpPr/>
      </dsp:nvSpPr>
      <dsp:spPr>
        <a:xfrm>
          <a:off x="4117976" y="3432988"/>
          <a:ext cx="1876811" cy="211030"/>
        </a:xfrm>
        <a:prstGeom prst="roundRect">
          <a:avLst/>
        </a:prstGeom>
        <a:solidFill>
          <a:schemeClr val="accent6">
            <a:shade val="80000"/>
            <a:hueOff val="275383"/>
            <a:satOff val="-11065"/>
            <a:lumOff val="2368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колибациллярный</a:t>
          </a:r>
          <a:r>
            <a:rPr lang="ru-RU" sz="800" kern="1200" dirty="0"/>
            <a:t> </a:t>
          </a:r>
          <a:endParaRPr lang="en-US" sz="800" kern="1200" dirty="0"/>
        </a:p>
      </dsp:txBody>
      <dsp:txXfrm>
        <a:off x="4128278" y="3443290"/>
        <a:ext cx="1856207" cy="190426"/>
      </dsp:txXfrm>
    </dsp:sp>
    <dsp:sp modelId="{2CB023D5-2E18-49C4-AA25-1A0BF27E4C8F}">
      <dsp:nvSpPr>
        <dsp:cNvPr id="0" name=""/>
        <dsp:cNvSpPr/>
      </dsp:nvSpPr>
      <dsp:spPr>
        <a:xfrm>
          <a:off x="6359297" y="3431840"/>
          <a:ext cx="1720169" cy="201946"/>
        </a:xfrm>
        <a:prstGeom prst="roundRect">
          <a:avLst/>
        </a:prstGeom>
        <a:solidFill>
          <a:schemeClr val="accent6">
            <a:shade val="80000"/>
            <a:hueOff val="298331"/>
            <a:satOff val="-11987"/>
            <a:lumOff val="2565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синегнойный</a:t>
          </a:r>
          <a:endParaRPr lang="en-US" sz="1200" b="1" kern="1200" dirty="0"/>
        </a:p>
      </dsp:txBody>
      <dsp:txXfrm>
        <a:off x="6369155" y="3441698"/>
        <a:ext cx="1700453" cy="182230"/>
      </dsp:txXfrm>
    </dsp:sp>
    <dsp:sp modelId="{CEE70FE3-338B-40B1-8CFE-386E388DC943}">
      <dsp:nvSpPr>
        <dsp:cNvPr id="0" name=""/>
        <dsp:cNvSpPr/>
      </dsp:nvSpPr>
      <dsp:spPr>
        <a:xfrm>
          <a:off x="8269391" y="3454472"/>
          <a:ext cx="1623326" cy="169218"/>
        </a:xfrm>
        <a:prstGeom prst="roundRect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 </a:t>
          </a:r>
          <a:r>
            <a:rPr lang="ru-RU" sz="1200" b="1" kern="1200" dirty="0"/>
            <a:t>анаэробный</a:t>
          </a:r>
          <a:endParaRPr lang="en-US" sz="1200" b="1" kern="1200" dirty="0"/>
        </a:p>
      </dsp:txBody>
      <dsp:txXfrm>
        <a:off x="8277652" y="3462733"/>
        <a:ext cx="1606804" cy="152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04FBE-3719-4475-9D4C-A10B828A04B6}">
      <dsp:nvSpPr>
        <dsp:cNvPr id="0" name=""/>
        <dsp:cNvSpPr/>
      </dsp:nvSpPr>
      <dsp:spPr>
        <a:xfrm>
          <a:off x="3111125" y="41452"/>
          <a:ext cx="3617601" cy="428434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IV. </a:t>
          </a:r>
          <a:r>
            <a:rPr lang="ru-RU" sz="2000" b="1" kern="1200" dirty="0"/>
            <a:t>По времени развития </a:t>
          </a:r>
          <a:endParaRPr lang="en-US" sz="2000" b="1" kern="1200" dirty="0"/>
        </a:p>
      </dsp:txBody>
      <dsp:txXfrm>
        <a:off x="3132039" y="62366"/>
        <a:ext cx="3575773" cy="386606"/>
      </dsp:txXfrm>
    </dsp:sp>
    <dsp:sp modelId="{08971C77-328F-40B0-8703-07C0B042456E}">
      <dsp:nvSpPr>
        <dsp:cNvPr id="0" name=""/>
        <dsp:cNvSpPr/>
      </dsp:nvSpPr>
      <dsp:spPr>
        <a:xfrm>
          <a:off x="5533543" y="712326"/>
          <a:ext cx="3248534" cy="223268"/>
        </a:xfrm>
        <a:prstGeom prst="roundRect">
          <a:avLst/>
        </a:prstGeom>
        <a:solidFill>
          <a:schemeClr val="accent6">
            <a:shade val="80000"/>
            <a:hueOff val="26773"/>
            <a:satOff val="-1076"/>
            <a:lumOff val="23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поздний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/>
        </a:p>
      </dsp:txBody>
      <dsp:txXfrm>
        <a:off x="5544442" y="723225"/>
        <a:ext cx="3226736" cy="201470"/>
      </dsp:txXfrm>
    </dsp:sp>
    <dsp:sp modelId="{3EBD564B-A624-48A4-81BC-C8CD59D78F4B}">
      <dsp:nvSpPr>
        <dsp:cNvPr id="0" name=""/>
        <dsp:cNvSpPr/>
      </dsp:nvSpPr>
      <dsp:spPr>
        <a:xfrm>
          <a:off x="1353513" y="713096"/>
          <a:ext cx="3039400" cy="245352"/>
        </a:xfrm>
        <a:prstGeom prst="roundRect">
          <a:avLst/>
        </a:prstGeom>
        <a:solidFill>
          <a:schemeClr val="accent6">
            <a:shade val="80000"/>
            <a:hueOff val="53547"/>
            <a:satOff val="-2152"/>
            <a:lumOff val="460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ранний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/>
        </a:p>
      </dsp:txBody>
      <dsp:txXfrm>
        <a:off x="1365490" y="725073"/>
        <a:ext cx="3015446" cy="221398"/>
      </dsp:txXfrm>
    </dsp:sp>
    <dsp:sp modelId="{EB81340A-A3B9-48B4-80E6-4D728098C4AE}">
      <dsp:nvSpPr>
        <dsp:cNvPr id="0" name=""/>
        <dsp:cNvSpPr/>
      </dsp:nvSpPr>
      <dsp:spPr>
        <a:xfrm>
          <a:off x="3111414" y="1190299"/>
          <a:ext cx="3836177" cy="609079"/>
        </a:xfrm>
        <a:prstGeom prst="roundRect">
          <a:avLst/>
        </a:prstGeom>
        <a:solidFill>
          <a:schemeClr val="accent6">
            <a:shade val="80000"/>
            <a:hueOff val="80320"/>
            <a:satOff val="-3227"/>
            <a:lumOff val="69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V.</a:t>
          </a:r>
          <a:r>
            <a:rPr lang="ru-RU" sz="2000" b="1" kern="1200" dirty="0">
              <a:solidFill>
                <a:schemeClr val="bg1"/>
              </a:solidFill>
            </a:rPr>
            <a:t> По источнику</a:t>
          </a:r>
          <a:r>
            <a:rPr lang="en-US" sz="2000" b="1" kern="1200" dirty="0">
              <a:solidFill>
                <a:schemeClr val="bg1"/>
              </a:solidFill>
            </a:rPr>
            <a:t> </a:t>
          </a:r>
          <a:endParaRPr lang="ru-RU" sz="2000" b="1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bg1"/>
            </a:solidFill>
          </a:endParaRPr>
        </a:p>
      </dsp:txBody>
      <dsp:txXfrm>
        <a:off x="3141147" y="1220032"/>
        <a:ext cx="3776711" cy="549613"/>
      </dsp:txXfrm>
    </dsp:sp>
    <dsp:sp modelId="{430C7967-39FA-4E15-A08F-23750354AFE8}">
      <dsp:nvSpPr>
        <dsp:cNvPr id="0" name=""/>
        <dsp:cNvSpPr/>
      </dsp:nvSpPr>
      <dsp:spPr>
        <a:xfrm>
          <a:off x="0" y="2134850"/>
          <a:ext cx="1525904" cy="216280"/>
        </a:xfrm>
        <a:prstGeom prst="roundRect">
          <a:avLst/>
        </a:prstGeom>
        <a:solidFill>
          <a:schemeClr val="accent6">
            <a:shade val="80000"/>
            <a:hueOff val="107093"/>
            <a:satOff val="-4303"/>
            <a:lumOff val="920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раневой </a:t>
          </a:r>
          <a:endParaRPr lang="en-US" sz="1200" b="1" kern="1200" dirty="0"/>
        </a:p>
      </dsp:txBody>
      <dsp:txXfrm>
        <a:off x="10558" y="2145408"/>
        <a:ext cx="1504788" cy="195164"/>
      </dsp:txXfrm>
    </dsp:sp>
    <dsp:sp modelId="{C39819DA-B6DF-43B4-899A-EC79340664AD}">
      <dsp:nvSpPr>
        <dsp:cNvPr id="0" name=""/>
        <dsp:cNvSpPr/>
      </dsp:nvSpPr>
      <dsp:spPr>
        <a:xfrm>
          <a:off x="1948753" y="2165723"/>
          <a:ext cx="1565010" cy="206840"/>
        </a:xfrm>
        <a:prstGeom prst="roundRect">
          <a:avLst/>
        </a:prstGeom>
        <a:solidFill>
          <a:schemeClr val="accent6">
            <a:shade val="80000"/>
            <a:hueOff val="133867"/>
            <a:satOff val="-5379"/>
            <a:lumOff val="115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послеоперационный </a:t>
          </a:r>
          <a:endParaRPr lang="en-US" sz="1200" b="1" kern="1200" dirty="0"/>
        </a:p>
      </dsp:txBody>
      <dsp:txXfrm>
        <a:off x="1958850" y="2175820"/>
        <a:ext cx="1544816" cy="186646"/>
      </dsp:txXfrm>
    </dsp:sp>
    <dsp:sp modelId="{79897905-5368-4064-AC70-8341450AB07C}">
      <dsp:nvSpPr>
        <dsp:cNvPr id="0" name=""/>
        <dsp:cNvSpPr/>
      </dsp:nvSpPr>
      <dsp:spPr>
        <a:xfrm>
          <a:off x="6274211" y="2126548"/>
          <a:ext cx="1740175" cy="261642"/>
        </a:xfrm>
        <a:prstGeom prst="roundRect">
          <a:avLst/>
        </a:prstGeom>
        <a:solidFill>
          <a:schemeClr val="accent6">
            <a:shade val="80000"/>
            <a:hueOff val="160640"/>
            <a:satOff val="-6455"/>
            <a:lumOff val="138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воспалительный</a:t>
          </a:r>
          <a:endParaRPr lang="en-US" sz="1200" b="1" kern="1200" dirty="0"/>
        </a:p>
      </dsp:txBody>
      <dsp:txXfrm>
        <a:off x="6286983" y="2139320"/>
        <a:ext cx="1714631" cy="236098"/>
      </dsp:txXfrm>
    </dsp:sp>
    <dsp:sp modelId="{16A4C954-619C-485E-8FCE-83045BD4F264}">
      <dsp:nvSpPr>
        <dsp:cNvPr id="0" name=""/>
        <dsp:cNvSpPr/>
      </dsp:nvSpPr>
      <dsp:spPr>
        <a:xfrm>
          <a:off x="8513241" y="2088523"/>
          <a:ext cx="1545475" cy="297522"/>
        </a:xfrm>
        <a:prstGeom prst="roundRect">
          <a:avLst/>
        </a:prstGeom>
        <a:solidFill>
          <a:schemeClr val="accent6">
            <a:shade val="80000"/>
            <a:hueOff val="187413"/>
            <a:satOff val="-7530"/>
            <a:lumOff val="1611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при внутренних болезнях</a:t>
          </a:r>
          <a:endParaRPr lang="en-US" sz="800" kern="1200" dirty="0"/>
        </a:p>
      </dsp:txBody>
      <dsp:txXfrm>
        <a:off x="8527765" y="2103047"/>
        <a:ext cx="1516427" cy="268474"/>
      </dsp:txXfrm>
    </dsp:sp>
    <dsp:sp modelId="{640BC4BD-9BC2-41D5-9D97-D41AE992D2A1}">
      <dsp:nvSpPr>
        <dsp:cNvPr id="0" name=""/>
        <dsp:cNvSpPr/>
      </dsp:nvSpPr>
      <dsp:spPr>
        <a:xfrm>
          <a:off x="3111414" y="2701657"/>
          <a:ext cx="3608340" cy="452002"/>
        </a:xfrm>
        <a:prstGeom prst="roundRect">
          <a:avLst/>
        </a:prstGeom>
        <a:solidFill>
          <a:schemeClr val="accent6">
            <a:shade val="80000"/>
            <a:hueOff val="214187"/>
            <a:satOff val="-8606"/>
            <a:lumOff val="1841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VI. </a:t>
          </a:r>
          <a:r>
            <a:rPr lang="ru-RU" sz="1800" b="1" kern="1200" dirty="0"/>
            <a:t>По типу клинического течения </a:t>
          </a:r>
          <a:endParaRPr lang="en-US" sz="1800" b="1" kern="1200" dirty="0"/>
        </a:p>
      </dsp:txBody>
      <dsp:txXfrm>
        <a:off x="3133479" y="2723722"/>
        <a:ext cx="3564210" cy="407872"/>
      </dsp:txXfrm>
    </dsp:sp>
    <dsp:sp modelId="{C590A28B-6EAF-465F-8E4F-992BE144BF95}">
      <dsp:nvSpPr>
        <dsp:cNvPr id="0" name=""/>
        <dsp:cNvSpPr/>
      </dsp:nvSpPr>
      <dsp:spPr>
        <a:xfrm>
          <a:off x="1651" y="3603677"/>
          <a:ext cx="1786371" cy="207285"/>
        </a:xfrm>
        <a:prstGeom prst="roundRect">
          <a:avLst/>
        </a:prstGeom>
        <a:solidFill>
          <a:schemeClr val="accent6">
            <a:shade val="80000"/>
            <a:hueOff val="240960"/>
            <a:satOff val="-9682"/>
            <a:lumOff val="2072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 молниеносный </a:t>
          </a:r>
          <a:endParaRPr lang="en-US" sz="1200" b="1" kern="1200" dirty="0"/>
        </a:p>
      </dsp:txBody>
      <dsp:txXfrm>
        <a:off x="11770" y="3613796"/>
        <a:ext cx="1766133" cy="187047"/>
      </dsp:txXfrm>
    </dsp:sp>
    <dsp:sp modelId="{C9EDD22E-986E-4C39-A5F9-851F2732D192}">
      <dsp:nvSpPr>
        <dsp:cNvPr id="0" name=""/>
        <dsp:cNvSpPr/>
      </dsp:nvSpPr>
      <dsp:spPr>
        <a:xfrm>
          <a:off x="2308451" y="3601189"/>
          <a:ext cx="1398926" cy="229130"/>
        </a:xfrm>
        <a:prstGeom prst="roundRect">
          <a:avLst/>
        </a:prstGeom>
        <a:solidFill>
          <a:schemeClr val="accent6">
            <a:shade val="80000"/>
            <a:hueOff val="267733"/>
            <a:satOff val="-10758"/>
            <a:lumOff val="2302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 </a:t>
          </a:r>
          <a:r>
            <a:rPr lang="ru-RU" sz="1200" b="1" kern="1200" dirty="0"/>
            <a:t> острый</a:t>
          </a:r>
          <a:endParaRPr lang="en-US" sz="1200" b="1" kern="1200" dirty="0"/>
        </a:p>
      </dsp:txBody>
      <dsp:txXfrm>
        <a:off x="2319636" y="3612374"/>
        <a:ext cx="1376556" cy="206760"/>
      </dsp:txXfrm>
    </dsp:sp>
    <dsp:sp modelId="{2CB023D5-2E18-49C4-AA25-1A0BF27E4C8F}">
      <dsp:nvSpPr>
        <dsp:cNvPr id="0" name=""/>
        <dsp:cNvSpPr/>
      </dsp:nvSpPr>
      <dsp:spPr>
        <a:xfrm>
          <a:off x="6359297" y="3593799"/>
          <a:ext cx="1720169" cy="227550"/>
        </a:xfrm>
        <a:prstGeom prst="roundRect">
          <a:avLst/>
        </a:prstGeom>
        <a:solidFill>
          <a:schemeClr val="accent6">
            <a:shade val="80000"/>
            <a:hueOff val="294507"/>
            <a:satOff val="-11833"/>
            <a:lumOff val="253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подострый</a:t>
          </a:r>
          <a:endParaRPr lang="en-US" sz="1200" b="1" kern="1200" dirty="0"/>
        </a:p>
      </dsp:txBody>
      <dsp:txXfrm>
        <a:off x="6370405" y="3604907"/>
        <a:ext cx="1697953" cy="205334"/>
      </dsp:txXfrm>
    </dsp:sp>
    <dsp:sp modelId="{CEE70FE3-338B-40B1-8CFE-386E388DC943}">
      <dsp:nvSpPr>
        <dsp:cNvPr id="0" name=""/>
        <dsp:cNvSpPr/>
      </dsp:nvSpPr>
      <dsp:spPr>
        <a:xfrm>
          <a:off x="8368983" y="3623404"/>
          <a:ext cx="1623326" cy="190672"/>
        </a:xfrm>
        <a:prstGeom prst="roundRect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 </a:t>
          </a:r>
          <a:r>
            <a:rPr lang="ru-RU" sz="1200" b="1" kern="1200" dirty="0"/>
            <a:t>хронический</a:t>
          </a:r>
          <a:endParaRPr lang="en-US" sz="1200" b="1" kern="1200" dirty="0"/>
        </a:p>
      </dsp:txBody>
      <dsp:txXfrm>
        <a:off x="8378291" y="3632712"/>
        <a:ext cx="1604710" cy="172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04FBE-3719-4475-9D4C-A10B828A04B6}">
      <dsp:nvSpPr>
        <dsp:cNvPr id="0" name=""/>
        <dsp:cNvSpPr/>
      </dsp:nvSpPr>
      <dsp:spPr>
        <a:xfrm>
          <a:off x="2119974" y="44127"/>
          <a:ext cx="5818478" cy="465099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VII. </a:t>
          </a:r>
          <a:r>
            <a:rPr lang="ru-RU" sz="2000" b="1" kern="1200" dirty="0"/>
            <a:t>По клинико-анатомическим признакам </a:t>
          </a:r>
          <a:endParaRPr lang="en-US" sz="2000" b="1" kern="1200" dirty="0"/>
        </a:p>
      </dsp:txBody>
      <dsp:txXfrm>
        <a:off x="2142678" y="66831"/>
        <a:ext cx="5773070" cy="419691"/>
      </dsp:txXfrm>
    </dsp:sp>
    <dsp:sp modelId="{08971C77-328F-40B0-8703-07C0B042456E}">
      <dsp:nvSpPr>
        <dsp:cNvPr id="0" name=""/>
        <dsp:cNvSpPr/>
      </dsp:nvSpPr>
      <dsp:spPr>
        <a:xfrm>
          <a:off x="6390119" y="769885"/>
          <a:ext cx="3248534" cy="242375"/>
        </a:xfrm>
        <a:prstGeom prst="roundRect">
          <a:avLst/>
        </a:prstGeom>
        <a:solidFill>
          <a:schemeClr val="accent6">
            <a:shade val="80000"/>
            <a:hueOff val="29207"/>
            <a:satOff val="-1174"/>
            <a:lumOff val="25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/>
            <a:t>Септикопиемия</a:t>
          </a:r>
          <a:endParaRPr lang="ru-RU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/>
        </a:p>
      </dsp:txBody>
      <dsp:txXfrm>
        <a:off x="6401951" y="781717"/>
        <a:ext cx="3224870" cy="218711"/>
      </dsp:txXfrm>
    </dsp:sp>
    <dsp:sp modelId="{3EBD564B-A624-48A4-81BC-C8CD59D78F4B}">
      <dsp:nvSpPr>
        <dsp:cNvPr id="0" name=""/>
        <dsp:cNvSpPr/>
      </dsp:nvSpPr>
      <dsp:spPr>
        <a:xfrm>
          <a:off x="362362" y="773249"/>
          <a:ext cx="3039400" cy="266348"/>
        </a:xfrm>
        <a:prstGeom prst="roundRect">
          <a:avLst/>
        </a:prstGeom>
        <a:solidFill>
          <a:schemeClr val="accent6">
            <a:shade val="80000"/>
            <a:hueOff val="58415"/>
            <a:satOff val="-2347"/>
            <a:lumOff val="502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Септицемия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/>
        </a:p>
      </dsp:txBody>
      <dsp:txXfrm>
        <a:off x="375364" y="786251"/>
        <a:ext cx="3013396" cy="240344"/>
      </dsp:txXfrm>
    </dsp:sp>
    <dsp:sp modelId="{EB81340A-A3B9-48B4-80E6-4D728098C4AE}">
      <dsp:nvSpPr>
        <dsp:cNvPr id="0" name=""/>
        <dsp:cNvSpPr/>
      </dsp:nvSpPr>
      <dsp:spPr>
        <a:xfrm>
          <a:off x="3218857" y="1309146"/>
          <a:ext cx="3836177" cy="661203"/>
        </a:xfrm>
        <a:prstGeom prst="roundRect">
          <a:avLst/>
        </a:prstGeom>
        <a:solidFill>
          <a:schemeClr val="accent6">
            <a:shade val="80000"/>
            <a:hueOff val="87622"/>
            <a:satOff val="-3521"/>
            <a:lumOff val="753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VIII.</a:t>
          </a:r>
          <a:r>
            <a:rPr lang="ru-RU" sz="2000" b="1" kern="1200" dirty="0">
              <a:solidFill>
                <a:schemeClr val="bg1"/>
              </a:solidFill>
            </a:rPr>
            <a:t> По характеру реакции организма</a:t>
          </a:r>
          <a:r>
            <a:rPr lang="en-US" sz="2000" b="1" kern="1200" dirty="0">
              <a:solidFill>
                <a:schemeClr val="bg1"/>
              </a:solidFill>
            </a:rPr>
            <a:t> </a:t>
          </a:r>
          <a:endParaRPr lang="ru-RU" sz="2000" b="1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bg1"/>
            </a:solidFill>
          </a:endParaRPr>
        </a:p>
      </dsp:txBody>
      <dsp:txXfrm>
        <a:off x="3251134" y="1341423"/>
        <a:ext cx="3771623" cy="596649"/>
      </dsp:txXfrm>
    </dsp:sp>
    <dsp:sp modelId="{430C7967-39FA-4E15-A08F-23750354AFE8}">
      <dsp:nvSpPr>
        <dsp:cNvPr id="0" name=""/>
        <dsp:cNvSpPr/>
      </dsp:nvSpPr>
      <dsp:spPr>
        <a:xfrm>
          <a:off x="313" y="2191030"/>
          <a:ext cx="1525904" cy="234789"/>
        </a:xfrm>
        <a:prstGeom prst="roundRect">
          <a:avLst/>
        </a:prstGeom>
        <a:solidFill>
          <a:schemeClr val="accent6">
            <a:shade val="80000"/>
            <a:hueOff val="116829"/>
            <a:satOff val="-4694"/>
            <a:lumOff val="1004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/>
            <a:t>гиперергический</a:t>
          </a:r>
          <a:r>
            <a:rPr lang="ru-RU" sz="1200" b="1" kern="1200" dirty="0"/>
            <a:t> </a:t>
          </a:r>
          <a:endParaRPr lang="en-US" sz="1200" b="1" kern="1200" dirty="0"/>
        </a:p>
      </dsp:txBody>
      <dsp:txXfrm>
        <a:off x="11774" y="2202491"/>
        <a:ext cx="1502982" cy="211867"/>
      </dsp:txXfrm>
    </dsp:sp>
    <dsp:sp modelId="{C39819DA-B6DF-43B4-899A-EC79340664AD}">
      <dsp:nvSpPr>
        <dsp:cNvPr id="0" name=""/>
        <dsp:cNvSpPr/>
      </dsp:nvSpPr>
      <dsp:spPr>
        <a:xfrm>
          <a:off x="4435529" y="2224035"/>
          <a:ext cx="1565010" cy="224541"/>
        </a:xfrm>
        <a:prstGeom prst="roundRect">
          <a:avLst/>
        </a:prstGeom>
        <a:solidFill>
          <a:schemeClr val="accent6">
            <a:shade val="80000"/>
            <a:hueOff val="146036"/>
            <a:satOff val="-5868"/>
            <a:lumOff val="125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/>
            <a:t>нормергический</a:t>
          </a:r>
          <a:r>
            <a:rPr lang="ru-RU" sz="1200" b="1" kern="1200" dirty="0"/>
            <a:t> </a:t>
          </a:r>
          <a:endParaRPr lang="en-US" sz="1200" b="1" kern="1200" dirty="0"/>
        </a:p>
      </dsp:txBody>
      <dsp:txXfrm>
        <a:off x="4446490" y="2234996"/>
        <a:ext cx="1543088" cy="202619"/>
      </dsp:txXfrm>
    </dsp:sp>
    <dsp:sp modelId="{79897905-5368-4064-AC70-8341450AB07C}">
      <dsp:nvSpPr>
        <dsp:cNvPr id="0" name=""/>
        <dsp:cNvSpPr/>
      </dsp:nvSpPr>
      <dsp:spPr>
        <a:xfrm>
          <a:off x="7898948" y="2201981"/>
          <a:ext cx="1740175" cy="284033"/>
        </a:xfrm>
        <a:prstGeom prst="roundRect">
          <a:avLst/>
        </a:prstGeom>
        <a:solidFill>
          <a:schemeClr val="accent6">
            <a:shade val="80000"/>
            <a:hueOff val="175244"/>
            <a:satOff val="-7041"/>
            <a:lumOff val="1507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/>
            <a:t>гипергический</a:t>
          </a:r>
          <a:endParaRPr lang="en-US" sz="1200" b="1" kern="1200" dirty="0"/>
        </a:p>
      </dsp:txBody>
      <dsp:txXfrm>
        <a:off x="7912813" y="2215846"/>
        <a:ext cx="1712445" cy="256303"/>
      </dsp:txXfrm>
    </dsp:sp>
    <dsp:sp modelId="{640BC4BD-9BC2-41D5-9D97-D41AE992D2A1}">
      <dsp:nvSpPr>
        <dsp:cNvPr id="0" name=""/>
        <dsp:cNvSpPr/>
      </dsp:nvSpPr>
      <dsp:spPr>
        <a:xfrm>
          <a:off x="3348475" y="2634353"/>
          <a:ext cx="3608340" cy="490683"/>
        </a:xfrm>
        <a:prstGeom prst="roundRect">
          <a:avLst/>
        </a:prstGeom>
        <a:solidFill>
          <a:schemeClr val="accent6">
            <a:shade val="80000"/>
            <a:hueOff val="204451"/>
            <a:satOff val="-8215"/>
            <a:lumOff val="1758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IX. </a:t>
          </a:r>
          <a:r>
            <a:rPr lang="ru-RU" sz="1800" b="1" kern="1200" dirty="0"/>
            <a:t>По фазам клинического течения </a:t>
          </a:r>
          <a:endParaRPr lang="en-US" sz="1800" b="1" kern="1200" dirty="0"/>
        </a:p>
      </dsp:txBody>
      <dsp:txXfrm>
        <a:off x="3372428" y="2658306"/>
        <a:ext cx="3560434" cy="442777"/>
      </dsp:txXfrm>
    </dsp:sp>
    <dsp:sp modelId="{C590A28B-6EAF-465F-8E4F-992BE144BF95}">
      <dsp:nvSpPr>
        <dsp:cNvPr id="0" name=""/>
        <dsp:cNvSpPr/>
      </dsp:nvSpPr>
      <dsp:spPr>
        <a:xfrm>
          <a:off x="0" y="3580086"/>
          <a:ext cx="1786371" cy="225024"/>
        </a:xfrm>
        <a:prstGeom prst="roundRect">
          <a:avLst/>
        </a:prstGeom>
        <a:solidFill>
          <a:schemeClr val="accent6">
            <a:shade val="80000"/>
            <a:hueOff val="233658"/>
            <a:satOff val="-9388"/>
            <a:lumOff val="2009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 фаза напряжения </a:t>
          </a:r>
          <a:endParaRPr lang="en-US" sz="1200" b="1" kern="1200" dirty="0"/>
        </a:p>
      </dsp:txBody>
      <dsp:txXfrm>
        <a:off x="10985" y="3591071"/>
        <a:ext cx="1764401" cy="203054"/>
      </dsp:txXfrm>
    </dsp:sp>
    <dsp:sp modelId="{C9EDD22E-986E-4C39-A5F9-851F2732D192}">
      <dsp:nvSpPr>
        <dsp:cNvPr id="0" name=""/>
        <dsp:cNvSpPr/>
      </dsp:nvSpPr>
      <dsp:spPr>
        <a:xfrm>
          <a:off x="2873991" y="3602181"/>
          <a:ext cx="1753921" cy="248739"/>
        </a:xfrm>
        <a:prstGeom prst="roundRect">
          <a:avLst/>
        </a:prstGeom>
        <a:solidFill>
          <a:schemeClr val="accent6">
            <a:shade val="80000"/>
            <a:hueOff val="262865"/>
            <a:satOff val="-10562"/>
            <a:lumOff val="2260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 </a:t>
          </a:r>
          <a:r>
            <a:rPr lang="ru-RU" sz="1200" b="1" kern="1200" dirty="0"/>
            <a:t> катаболическая</a:t>
          </a:r>
          <a:endParaRPr lang="en-US" sz="1200" b="1" kern="1200" dirty="0"/>
        </a:p>
      </dsp:txBody>
      <dsp:txXfrm>
        <a:off x="2886133" y="3614323"/>
        <a:ext cx="1729637" cy="224455"/>
      </dsp:txXfrm>
    </dsp:sp>
    <dsp:sp modelId="{2CB023D5-2E18-49C4-AA25-1A0BF27E4C8F}">
      <dsp:nvSpPr>
        <dsp:cNvPr id="0" name=""/>
        <dsp:cNvSpPr/>
      </dsp:nvSpPr>
      <dsp:spPr>
        <a:xfrm>
          <a:off x="5377190" y="3594041"/>
          <a:ext cx="1720169" cy="247023"/>
        </a:xfrm>
        <a:prstGeom prst="roundRect">
          <a:avLst/>
        </a:prstGeom>
        <a:solidFill>
          <a:schemeClr val="accent6">
            <a:shade val="80000"/>
            <a:hueOff val="292073"/>
            <a:satOff val="-11735"/>
            <a:lumOff val="2511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анаболическая</a:t>
          </a:r>
          <a:endParaRPr lang="en-US" sz="1200" b="1" kern="1200" dirty="0"/>
        </a:p>
      </dsp:txBody>
      <dsp:txXfrm>
        <a:off x="5389249" y="3606100"/>
        <a:ext cx="1696051" cy="222905"/>
      </dsp:txXfrm>
    </dsp:sp>
    <dsp:sp modelId="{CEE70FE3-338B-40B1-8CFE-386E388DC943}">
      <dsp:nvSpPr>
        <dsp:cNvPr id="0" name=""/>
        <dsp:cNvSpPr/>
      </dsp:nvSpPr>
      <dsp:spPr>
        <a:xfrm>
          <a:off x="7918411" y="3594252"/>
          <a:ext cx="1623326" cy="206990"/>
        </a:xfrm>
        <a:prstGeom prst="roundRect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 </a:t>
          </a:r>
          <a:r>
            <a:rPr lang="ru-RU" sz="1200" b="1" kern="1200" dirty="0"/>
            <a:t>реабилитационная</a:t>
          </a:r>
          <a:endParaRPr lang="en-US" sz="1200" b="1" kern="1200" dirty="0"/>
        </a:p>
      </dsp:txBody>
      <dsp:txXfrm>
        <a:off x="7928515" y="3604356"/>
        <a:ext cx="1603118" cy="186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E0790-C6DF-48CE-9705-A7B47E234B01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B43D6-F437-4E59-BB19-C180338A6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22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B43D6-F437-4E59-BB19-C180338A65C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1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19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05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03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69628-F711-4D30-987F-6A8888E6D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2E3BEA-6A6E-4974-91D4-EFACBDC64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A2FA1C-A500-4EE7-BDCA-4371594DB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3CF375-97B6-417B-8FAD-D1CB23C2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CD5800-F592-4526-A600-CF4A72566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44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A186D-34DD-487D-BFA2-7F93DC76C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4228D0-5032-457C-8BCE-268A653A4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BBCC68-34A0-4ACB-BF36-88492D462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B59DEA-DFB7-420E-B86B-F057C561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153355-8B74-415B-AD91-FBA453DC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36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9AD07-5B20-4B32-8F1C-5FACF01B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CFF92F-7C72-4427-BC5B-9787B31F6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B02E01-C707-4B1F-92AE-4CCEA319C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B24BA1-5673-44B5-A438-0129B9CE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1E426F-CC81-474D-8848-58F671E4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355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A5E6F-3C99-4785-8D67-C6BB66C20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BAA6A1-DA13-4291-BC75-DB7789025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FF46AF-CEA7-4323-AF18-F9392845E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1676A2-ABAB-47F8-A937-66ADCC11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8208C9-7653-44CF-8B2C-5F7B27132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271711-820D-4F89-8946-6E92A0C6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92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1C691-810D-446E-8BE6-560DD725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577DA3-B60A-41EB-90A1-61254CF5A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0E2150-AEC1-4D01-B4A3-217F6689B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7BC4953-DFFC-479F-A994-737BEFA71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F87A089-CDB1-4259-9181-ABD854313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24E7EFA-7240-426E-BC88-AAE89DA0E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BAA1838-B6DC-40B2-9064-FF3E7D49A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806552-0C0D-462B-AAE6-7A7B69DB9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08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B1B2E-2367-41B3-9223-52282E432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DA40202-B446-424D-8ED8-2E3AE8CF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A56614E-811A-4560-8494-88340930A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E7BF27-2C1F-4D1F-B326-05C030B0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07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E791EC9-A0D2-42DD-8DC8-4EC87413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6352CB-5575-4F79-B4CD-1BF72F317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59C362-68A9-4830-9B8F-B999D0A3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49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F373CC-A347-4F50-BC38-B77C73BEC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5CB4D1-8129-4B85-9B2B-CE7623693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2A70D1-4267-4C0A-B2AD-22C966E37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7D5387-D450-4012-872D-271E0206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3E1A88-274C-4FAE-8082-A6BE3804E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9CA535-FB21-4903-A81E-7CF12B83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31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10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CE3D5D-0F11-4065-B99A-D7C525FB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B59DA25-07BF-4218-9C4A-0A684ED90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1185296-6D71-4226-B012-1301AFB5D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2F4ED6-F2DE-4AEF-9D8D-9032E08D2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B25C71-B592-4716-ABE1-7CB27E79E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B94726-9FB5-45F4-9C9E-348D2F156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2519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28E04-71E9-498B-9038-BB41F1B5A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9415EB-6B22-4B90-9C9A-E067B1B30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8A65DE-2443-4BE7-9770-64254FDD0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5AE683-7002-4BDB-A6D1-386FC50BC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6D1131-9A16-42E1-B6AF-145D2817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623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241326-2DF1-4C84-9E38-23EAC7BBF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1A998C-2DC0-4CF4-8B2C-C7A271393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95B7E8-BF53-4CC3-A360-527BDAC0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31DD50-9E60-4CAC-80E9-6C63EB00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7102A5-53A5-4266-90C6-89D79081B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09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5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8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17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7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64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09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84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79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65DC-EC98-4A4F-AD96-1802B38A7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ACF5AE-1B12-49DD-B63E-26BD26FC5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884C50-C224-4D8D-AE08-1DAF001B7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04855-9FF5-448F-9218-13A4E33201C3}" type="datetimeFigureOut">
              <a:rPr lang="ru-RU" smtClean="0"/>
              <a:t>21.10.2017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CF4176-3B19-4753-9748-FF8DDD55E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F202C8-1AEC-4445-9624-B83B39A91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61122-3AE3-4588-B44F-71605E0E8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79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07C75-4217-4EFC-8375-E57428A43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7127" y="1242436"/>
            <a:ext cx="9144000" cy="97429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СЕПСИС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4FB697-38B7-496F-A4D3-5AA8537F2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7127" y="2355128"/>
            <a:ext cx="9238924" cy="3104112"/>
          </a:xfrm>
        </p:spPr>
        <p:txBody>
          <a:bodyPr>
            <a:noAutofit/>
          </a:bodyPr>
          <a:lstStyle/>
          <a:p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Составитель: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Профессор кафедры хирургии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медико-профилактического факультета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д.м.н. Алекберзаде Афтандил Вагиф оглы</a:t>
            </a:r>
          </a:p>
        </p:txBody>
      </p:sp>
    </p:spTree>
    <p:extLst>
      <p:ext uri="{BB962C8B-B14F-4D97-AF65-F5344CB8AC3E}">
        <p14:creationId xmlns:p14="http://schemas.microsoft.com/office/powerpoint/2010/main" val="1759638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C0C5CB-55C5-4B5A-AAD5-B948137E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МАТЕРИАЛЬНЫЕ ЗАТРАТЫ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DD45D4-FBEF-41CF-A426-4C83AC2E0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</a:rPr>
              <a:t>В Западной Европе стоимость 3-хнедельной госпитализации в ОРИТ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</a:t>
            </a:r>
            <a:r>
              <a:rPr lang="ru-RU" sz="2800" b="1" dirty="0">
                <a:solidFill>
                  <a:srgbClr val="002060"/>
                </a:solidFill>
              </a:rPr>
              <a:t>составляет 70 000 – 90 000 $.</a:t>
            </a: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</a:rPr>
              <a:t>В США стоимость лечения больного сепсисом составляет в среднем 950 $ в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 </a:t>
            </a:r>
            <a:r>
              <a:rPr lang="ru-RU" sz="2800" b="1" dirty="0">
                <a:solidFill>
                  <a:srgbClr val="002060"/>
                </a:solidFill>
              </a:rPr>
              <a:t>день.</a:t>
            </a: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</a:rPr>
              <a:t>Стоимость последующего реабилитационного лечения в течение года может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 </a:t>
            </a:r>
            <a:r>
              <a:rPr lang="ru-RU" sz="2800" b="1" dirty="0">
                <a:solidFill>
                  <a:srgbClr val="002060"/>
                </a:solidFill>
              </a:rPr>
              <a:t>составить от 100 000 до 250 000 $.</a:t>
            </a: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</a:rPr>
              <a:t>Стоимость лечения больных сепсисом в 6 раз выше, чем у  пациентов без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</a:t>
            </a:r>
            <a:r>
              <a:rPr lang="ru-RU" sz="2800" b="1" dirty="0">
                <a:solidFill>
                  <a:srgbClr val="002060"/>
                </a:solidFill>
              </a:rPr>
              <a:t>тяжелых инфекционных осложнений.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26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6C87C2-737F-4414-9182-5A21B89F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ТЕОРИИ ПАТОГЕНЕЗА СЕПСИСА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A674BD-8DE6-481B-9366-57CA53EB2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400" b="1" dirty="0" err="1">
                <a:solidFill>
                  <a:srgbClr val="002060"/>
                </a:solidFill>
              </a:rPr>
              <a:t>Гипервоспаления</a:t>
            </a:r>
            <a:r>
              <a:rPr lang="ru-RU" sz="3400" b="1" dirty="0">
                <a:solidFill>
                  <a:srgbClr val="00206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400" b="1" dirty="0" err="1">
                <a:solidFill>
                  <a:srgbClr val="002060"/>
                </a:solidFill>
              </a:rPr>
              <a:t>Иммуннодепресии</a:t>
            </a:r>
            <a:r>
              <a:rPr lang="ru-RU" sz="3400" b="1" dirty="0">
                <a:solidFill>
                  <a:srgbClr val="00206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400" b="1" dirty="0">
                <a:solidFill>
                  <a:srgbClr val="002060"/>
                </a:solidFill>
              </a:rPr>
              <a:t>Двухфазного ответа;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400" b="1" dirty="0">
                <a:solidFill>
                  <a:srgbClr val="002060"/>
                </a:solidFill>
              </a:rPr>
              <a:t>«Хаоса»;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400" b="1" dirty="0">
                <a:solidFill>
                  <a:srgbClr val="002060"/>
                </a:solidFill>
              </a:rPr>
              <a:t>«</a:t>
            </a:r>
            <a:r>
              <a:rPr lang="ru-RU" sz="3400" b="1" dirty="0" err="1">
                <a:solidFill>
                  <a:srgbClr val="002060"/>
                </a:solidFill>
              </a:rPr>
              <a:t>Небактериального</a:t>
            </a:r>
            <a:r>
              <a:rPr lang="ru-RU" sz="3400" b="1" dirty="0">
                <a:solidFill>
                  <a:srgbClr val="002060"/>
                </a:solidFill>
              </a:rPr>
              <a:t>» сепсиса;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400" b="1" dirty="0">
                <a:solidFill>
                  <a:srgbClr val="002060"/>
                </a:solidFill>
              </a:rPr>
              <a:t>Иммунного дисбаланса.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464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AB12D-6B52-466E-8F9E-79867ED06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84" y="392285"/>
            <a:ext cx="10919234" cy="1599477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СЕПСИСА В СООТВЕТСТВИИ С МЕЖДУНАРОДНОЙ КЛАССИФИКАЦИЕЙ БОЛЕЗНЕЙ, ТРАВМ И ПРИЧИН СМЕРТИ </a:t>
            </a:r>
            <a: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ИЗДАНИЯ (МКБ-10, </a:t>
            </a:r>
            <a: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ICD-10)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2148716-6FF2-4C87-92E2-C6750298D3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358678"/>
              </p:ext>
            </p:extLst>
          </p:nvPr>
        </p:nvGraphicFramePr>
        <p:xfrm>
          <a:off x="838201" y="2290527"/>
          <a:ext cx="10515600" cy="3856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058">
                  <a:extLst>
                    <a:ext uri="{9D8B030D-6E8A-4147-A177-3AD203B41FA5}">
                      <a16:colId xmlns:a16="http://schemas.microsoft.com/office/drawing/2014/main" val="1173711902"/>
                    </a:ext>
                  </a:extLst>
                </a:gridCol>
                <a:gridCol w="9108542">
                  <a:extLst>
                    <a:ext uri="{9D8B030D-6E8A-4147-A177-3AD203B41FA5}">
                      <a16:colId xmlns:a16="http://schemas.microsoft.com/office/drawing/2014/main" val="48891007"/>
                    </a:ext>
                  </a:extLst>
                </a:gridCol>
              </a:tblGrid>
              <a:tr h="400803">
                <a:tc>
                  <a:txBody>
                    <a:bodyPr/>
                    <a:lstStyle/>
                    <a:p>
                      <a:pPr marL="17780"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РУБРИКА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tc>
                  <a:txBody>
                    <a:bodyPr/>
                    <a:lstStyle/>
                    <a:p>
                      <a:pPr marR="3810" indent="173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НОЗОЛОГИЧЕСКАЯ ФОРМА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extLst>
                  <a:ext uri="{0D108BD9-81ED-4DB2-BD59-A6C34878D82A}">
                    <a16:rowId xmlns:a16="http://schemas.microsoft.com/office/drawing/2014/main" val="3574286871"/>
                  </a:ext>
                </a:extLst>
              </a:tr>
              <a:tr h="400803">
                <a:tc>
                  <a:txBody>
                    <a:bodyPr/>
                    <a:lstStyle/>
                    <a:p>
                      <a:pPr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А41.9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tc>
                  <a:txBody>
                    <a:bodyPr/>
                    <a:lstStyle/>
                    <a:p>
                      <a:pPr marL="24765"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Септицемия неуточненная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extLst>
                  <a:ext uri="{0D108BD9-81ED-4DB2-BD59-A6C34878D82A}">
                    <a16:rowId xmlns:a16="http://schemas.microsoft.com/office/drawing/2014/main" val="3545998397"/>
                  </a:ext>
                </a:extLst>
              </a:tr>
              <a:tr h="400803">
                <a:tc>
                  <a:txBody>
                    <a:bodyPr/>
                    <a:lstStyle/>
                    <a:p>
                      <a:pPr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А41.5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tc>
                  <a:txBody>
                    <a:bodyPr/>
                    <a:lstStyle/>
                    <a:p>
                      <a:pPr marL="24765"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Септицемия, вызванная другими грамотрицательными микроорганизмами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extLst>
                  <a:ext uri="{0D108BD9-81ED-4DB2-BD59-A6C34878D82A}">
                    <a16:rowId xmlns:a16="http://schemas.microsoft.com/office/drawing/2014/main" val="1252024826"/>
                  </a:ext>
                </a:extLst>
              </a:tr>
              <a:tr h="400803">
                <a:tc>
                  <a:txBody>
                    <a:bodyPr/>
                    <a:lstStyle/>
                    <a:p>
                      <a:pPr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А41.8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tc>
                  <a:txBody>
                    <a:bodyPr/>
                    <a:lstStyle/>
                    <a:p>
                      <a:pPr marL="24765"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Другая уточненная септицемия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extLst>
                  <a:ext uri="{0D108BD9-81ED-4DB2-BD59-A6C34878D82A}">
                    <a16:rowId xmlns:a16="http://schemas.microsoft.com/office/drawing/2014/main" val="1258519831"/>
                  </a:ext>
                </a:extLst>
              </a:tr>
              <a:tr h="400803">
                <a:tc>
                  <a:txBody>
                    <a:bodyPr/>
                    <a:lstStyle/>
                    <a:p>
                      <a:pPr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А40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tc>
                  <a:txBody>
                    <a:bodyPr/>
                    <a:lstStyle/>
                    <a:p>
                      <a:pPr marL="24765"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Стрептококковая септицемия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extLst>
                  <a:ext uri="{0D108BD9-81ED-4DB2-BD59-A6C34878D82A}">
                    <a16:rowId xmlns:a16="http://schemas.microsoft.com/office/drawing/2014/main" val="793700491"/>
                  </a:ext>
                </a:extLst>
              </a:tr>
              <a:tr h="400803">
                <a:tc>
                  <a:txBody>
                    <a:bodyPr/>
                    <a:lstStyle/>
                    <a:p>
                      <a:pPr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А41.0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tc>
                  <a:txBody>
                    <a:bodyPr/>
                    <a:lstStyle/>
                    <a:p>
                      <a:pPr marL="24765"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Септицемия, вызванная S.</a:t>
                      </a:r>
                      <a:r>
                        <a:rPr lang="en-US" sz="1800" dirty="0">
                          <a:effectLst/>
                        </a:rPr>
                        <a:t> a</a:t>
                      </a:r>
                      <a:r>
                        <a:rPr lang="ru-RU" sz="1800" dirty="0" err="1">
                          <a:effectLst/>
                        </a:rPr>
                        <a:t>ureus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extLst>
                  <a:ext uri="{0D108BD9-81ED-4DB2-BD59-A6C34878D82A}">
                    <a16:rowId xmlns:a16="http://schemas.microsoft.com/office/drawing/2014/main" val="3764058995"/>
                  </a:ext>
                </a:extLst>
              </a:tr>
              <a:tr h="400803">
                <a:tc>
                  <a:txBody>
                    <a:bodyPr/>
                    <a:lstStyle/>
                    <a:p>
                      <a:pPr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А41.1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tc>
                  <a:txBody>
                    <a:bodyPr/>
                    <a:lstStyle/>
                    <a:p>
                      <a:pPr marL="24765"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Септицемия другой стафилококковой этиологии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extLst>
                  <a:ext uri="{0D108BD9-81ED-4DB2-BD59-A6C34878D82A}">
                    <a16:rowId xmlns:a16="http://schemas.microsoft.com/office/drawing/2014/main" val="1707617622"/>
                  </a:ext>
                </a:extLst>
              </a:tr>
              <a:tr h="646266">
                <a:tc>
                  <a:txBody>
                    <a:bodyPr/>
                    <a:lstStyle/>
                    <a:p>
                      <a:pPr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В007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tc>
                  <a:txBody>
                    <a:bodyPr/>
                    <a:lstStyle/>
                    <a:p>
                      <a:pPr marL="22225" marR="777875" indent="1587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Диссеминированная герпетическая болезнь. Септицемия, вызванная вирусом </a:t>
                      </a:r>
                      <a:endParaRPr lang="en-US" sz="1800" dirty="0">
                        <a:effectLst/>
                      </a:endParaRPr>
                    </a:p>
                    <a:p>
                      <a:pPr marL="22225" marR="777875" indent="1587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простого герпеса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extLst>
                  <a:ext uri="{0D108BD9-81ED-4DB2-BD59-A6C34878D82A}">
                    <a16:rowId xmlns:a16="http://schemas.microsoft.com/office/drawing/2014/main" val="1247364826"/>
                  </a:ext>
                </a:extLst>
              </a:tr>
              <a:tr h="404889">
                <a:tc>
                  <a:txBody>
                    <a:bodyPr/>
                    <a:lstStyle/>
                    <a:p>
                      <a:pPr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В37.7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tc>
                  <a:txBody>
                    <a:bodyPr/>
                    <a:lstStyle/>
                    <a:p>
                      <a:pPr marL="24765" indent="1739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Кандидозная</a:t>
                      </a:r>
                      <a:r>
                        <a:rPr lang="ru-RU" sz="1800" dirty="0">
                          <a:effectLst/>
                        </a:rPr>
                        <a:t> септицемия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73025" marT="24765" marB="0"/>
                </a:tc>
                <a:extLst>
                  <a:ext uri="{0D108BD9-81ED-4DB2-BD59-A6C34878D82A}">
                    <a16:rowId xmlns:a16="http://schemas.microsoft.com/office/drawing/2014/main" val="686615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49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F12B5-BF54-4A00-90DE-BDCA8D70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124" y="563695"/>
            <a:ext cx="10058400" cy="93156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СЕПСИСА</a:t>
            </a:r>
          </a:p>
        </p:txBody>
      </p:sp>
      <p:graphicFrame>
        <p:nvGraphicFramePr>
          <p:cNvPr id="5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586625"/>
              </p:ext>
            </p:extLst>
          </p:nvPr>
        </p:nvGraphicFramePr>
        <p:xfrm>
          <a:off x="1078807" y="1930400"/>
          <a:ext cx="10058717" cy="3889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04EFAF28-6ADD-4B5C-9D62-ADF353D4AAF8}"/>
              </a:ext>
            </a:extLst>
          </p:cNvPr>
          <p:cNvCxnSpPr/>
          <p:nvPr/>
        </p:nvCxnSpPr>
        <p:spPr>
          <a:xfrm>
            <a:off x="4802909" y="2346036"/>
            <a:ext cx="0" cy="193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908D88E9-E8C8-44A3-B27C-C4B6D3B266C6}"/>
              </a:ext>
            </a:extLst>
          </p:cNvPr>
          <p:cNvCxnSpPr/>
          <p:nvPr/>
        </p:nvCxnSpPr>
        <p:spPr>
          <a:xfrm>
            <a:off x="7222836" y="2346036"/>
            <a:ext cx="0" cy="184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0650D408-5205-4C7F-9DB7-6D65C9AD057D}"/>
              </a:ext>
            </a:extLst>
          </p:cNvPr>
          <p:cNvCxnSpPr/>
          <p:nvPr/>
        </p:nvCxnSpPr>
        <p:spPr>
          <a:xfrm>
            <a:off x="6114473" y="3537527"/>
            <a:ext cx="0" cy="277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723D5196-B811-4CBC-98A6-79297A787A12}"/>
              </a:ext>
            </a:extLst>
          </p:cNvPr>
          <p:cNvCxnSpPr/>
          <p:nvPr/>
        </p:nvCxnSpPr>
        <p:spPr>
          <a:xfrm>
            <a:off x="4461164" y="3546764"/>
            <a:ext cx="0" cy="29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70FDB076-34C6-4B79-ADE2-9C8699D89D7C}"/>
              </a:ext>
            </a:extLst>
          </p:cNvPr>
          <p:cNvCxnSpPr/>
          <p:nvPr/>
        </p:nvCxnSpPr>
        <p:spPr>
          <a:xfrm>
            <a:off x="7869382" y="3537527"/>
            <a:ext cx="0" cy="277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E153181C-FD27-4E7C-854F-0A708FD7AC96}"/>
              </a:ext>
            </a:extLst>
          </p:cNvPr>
          <p:cNvCxnSpPr/>
          <p:nvPr/>
        </p:nvCxnSpPr>
        <p:spPr>
          <a:xfrm flipH="1">
            <a:off x="1958109" y="3251200"/>
            <a:ext cx="2216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4FCA37E8-B332-467E-8991-069F199FFC3C}"/>
              </a:ext>
            </a:extLst>
          </p:cNvPr>
          <p:cNvCxnSpPr/>
          <p:nvPr/>
        </p:nvCxnSpPr>
        <p:spPr>
          <a:xfrm>
            <a:off x="8035636" y="3232727"/>
            <a:ext cx="2115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096BC81D-C2B5-4C6B-9EB6-3B586EACD27D}"/>
              </a:ext>
            </a:extLst>
          </p:cNvPr>
          <p:cNvCxnSpPr/>
          <p:nvPr/>
        </p:nvCxnSpPr>
        <p:spPr>
          <a:xfrm>
            <a:off x="1958109" y="3251200"/>
            <a:ext cx="0" cy="563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6F36D93E-E1E6-4E84-8DEB-87B080E8291B}"/>
              </a:ext>
            </a:extLst>
          </p:cNvPr>
          <p:cNvCxnSpPr>
            <a:cxnSpLocks/>
          </p:cNvCxnSpPr>
          <p:nvPr/>
        </p:nvCxnSpPr>
        <p:spPr>
          <a:xfrm>
            <a:off x="10150764" y="3232727"/>
            <a:ext cx="0" cy="581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E841F425-57E2-49D5-A2A9-2C0B64C33EAF}"/>
              </a:ext>
            </a:extLst>
          </p:cNvPr>
          <p:cNvCxnSpPr/>
          <p:nvPr/>
        </p:nvCxnSpPr>
        <p:spPr>
          <a:xfrm>
            <a:off x="4461164" y="4950691"/>
            <a:ext cx="0" cy="369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0D2BA475-52EE-4A2B-9A8E-58EC8147CB46}"/>
              </a:ext>
            </a:extLst>
          </p:cNvPr>
          <p:cNvCxnSpPr/>
          <p:nvPr/>
        </p:nvCxnSpPr>
        <p:spPr>
          <a:xfrm>
            <a:off x="6114473" y="4959927"/>
            <a:ext cx="0" cy="360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34A267AA-2733-4FA9-A1F7-297F9727B37E}"/>
              </a:ext>
            </a:extLst>
          </p:cNvPr>
          <p:cNvCxnSpPr/>
          <p:nvPr/>
        </p:nvCxnSpPr>
        <p:spPr>
          <a:xfrm>
            <a:off x="7620000" y="4950691"/>
            <a:ext cx="0" cy="369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FDC873E2-FB63-414B-8A39-AEB97015858F}"/>
              </a:ext>
            </a:extLst>
          </p:cNvPr>
          <p:cNvCxnSpPr/>
          <p:nvPr/>
        </p:nvCxnSpPr>
        <p:spPr>
          <a:xfrm flipH="1">
            <a:off x="1958109" y="4747491"/>
            <a:ext cx="2216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92F337FA-DE09-4103-A296-117440A4EC16}"/>
              </a:ext>
            </a:extLst>
          </p:cNvPr>
          <p:cNvCxnSpPr/>
          <p:nvPr/>
        </p:nvCxnSpPr>
        <p:spPr>
          <a:xfrm>
            <a:off x="7804727" y="4729018"/>
            <a:ext cx="2346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1F88DB22-E9A1-4E84-9E1F-69F7B09908B6}"/>
              </a:ext>
            </a:extLst>
          </p:cNvPr>
          <p:cNvCxnSpPr/>
          <p:nvPr/>
        </p:nvCxnSpPr>
        <p:spPr>
          <a:xfrm>
            <a:off x="1958109" y="4747491"/>
            <a:ext cx="0" cy="572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D3CE0A68-6CFF-4D67-9034-D9C493A8BD9B}"/>
              </a:ext>
            </a:extLst>
          </p:cNvPr>
          <p:cNvCxnSpPr/>
          <p:nvPr/>
        </p:nvCxnSpPr>
        <p:spPr>
          <a:xfrm>
            <a:off x="10150764" y="4729018"/>
            <a:ext cx="0" cy="655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826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F12B5-BF54-4A00-90DE-BDCA8D70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124" y="563695"/>
            <a:ext cx="10058400" cy="9315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СЕПСИСА (продолжение)</a:t>
            </a:r>
          </a:p>
        </p:txBody>
      </p:sp>
      <p:graphicFrame>
        <p:nvGraphicFramePr>
          <p:cNvPr id="5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281335"/>
              </p:ext>
            </p:extLst>
          </p:nvPr>
        </p:nvGraphicFramePr>
        <p:xfrm>
          <a:off x="1078807" y="1930400"/>
          <a:ext cx="10058717" cy="3889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04EFAF28-6ADD-4B5C-9D62-ADF353D4AAF8}"/>
              </a:ext>
            </a:extLst>
          </p:cNvPr>
          <p:cNvCxnSpPr/>
          <p:nvPr/>
        </p:nvCxnSpPr>
        <p:spPr>
          <a:xfrm>
            <a:off x="4802909" y="2433782"/>
            <a:ext cx="0" cy="193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908D88E9-E8C8-44A3-B27C-C4B6D3B266C6}"/>
              </a:ext>
            </a:extLst>
          </p:cNvPr>
          <p:cNvCxnSpPr/>
          <p:nvPr/>
        </p:nvCxnSpPr>
        <p:spPr>
          <a:xfrm>
            <a:off x="7259050" y="2433782"/>
            <a:ext cx="0" cy="184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723D5196-B811-4CBC-98A6-79297A787A12}"/>
              </a:ext>
            </a:extLst>
          </p:cNvPr>
          <p:cNvCxnSpPr/>
          <p:nvPr/>
        </p:nvCxnSpPr>
        <p:spPr>
          <a:xfrm>
            <a:off x="4440863" y="3746227"/>
            <a:ext cx="0" cy="29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70FDB076-34C6-4B79-ADE2-9C8699D89D7C}"/>
              </a:ext>
            </a:extLst>
          </p:cNvPr>
          <p:cNvCxnSpPr/>
          <p:nvPr/>
        </p:nvCxnSpPr>
        <p:spPr>
          <a:xfrm>
            <a:off x="7804727" y="3746227"/>
            <a:ext cx="0" cy="277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E153181C-FD27-4E7C-854F-0A708FD7AC96}"/>
              </a:ext>
            </a:extLst>
          </p:cNvPr>
          <p:cNvCxnSpPr/>
          <p:nvPr/>
        </p:nvCxnSpPr>
        <p:spPr>
          <a:xfrm flipH="1">
            <a:off x="1958109" y="3432269"/>
            <a:ext cx="2216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4FCA37E8-B332-467E-8991-069F199FFC3C}"/>
              </a:ext>
            </a:extLst>
          </p:cNvPr>
          <p:cNvCxnSpPr/>
          <p:nvPr/>
        </p:nvCxnSpPr>
        <p:spPr>
          <a:xfrm>
            <a:off x="8035636" y="3432269"/>
            <a:ext cx="2115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096BC81D-C2B5-4C6B-9EB6-3B586EACD27D}"/>
              </a:ext>
            </a:extLst>
          </p:cNvPr>
          <p:cNvCxnSpPr/>
          <p:nvPr/>
        </p:nvCxnSpPr>
        <p:spPr>
          <a:xfrm>
            <a:off x="1951616" y="3432269"/>
            <a:ext cx="0" cy="563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6F36D93E-E1E6-4E84-8DEB-87B080E8291B}"/>
              </a:ext>
            </a:extLst>
          </p:cNvPr>
          <p:cNvCxnSpPr>
            <a:cxnSpLocks/>
          </p:cNvCxnSpPr>
          <p:nvPr/>
        </p:nvCxnSpPr>
        <p:spPr>
          <a:xfrm>
            <a:off x="10150764" y="3432269"/>
            <a:ext cx="0" cy="581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E841F425-57E2-49D5-A2A9-2C0B64C33EAF}"/>
              </a:ext>
            </a:extLst>
          </p:cNvPr>
          <p:cNvCxnSpPr>
            <a:cxnSpLocks/>
          </p:cNvCxnSpPr>
          <p:nvPr/>
        </p:nvCxnSpPr>
        <p:spPr>
          <a:xfrm>
            <a:off x="4440863" y="5110018"/>
            <a:ext cx="0" cy="422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34A267AA-2733-4FA9-A1F7-297F9727B37E}"/>
              </a:ext>
            </a:extLst>
          </p:cNvPr>
          <p:cNvCxnSpPr/>
          <p:nvPr/>
        </p:nvCxnSpPr>
        <p:spPr>
          <a:xfrm>
            <a:off x="7610946" y="5128124"/>
            <a:ext cx="0" cy="369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FDC873E2-FB63-414B-8A39-AEB97015858F}"/>
              </a:ext>
            </a:extLst>
          </p:cNvPr>
          <p:cNvCxnSpPr/>
          <p:nvPr/>
        </p:nvCxnSpPr>
        <p:spPr>
          <a:xfrm flipH="1">
            <a:off x="1958109" y="4860156"/>
            <a:ext cx="2216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92F337FA-DE09-4103-A296-117440A4EC16}"/>
              </a:ext>
            </a:extLst>
          </p:cNvPr>
          <p:cNvCxnSpPr/>
          <p:nvPr/>
        </p:nvCxnSpPr>
        <p:spPr>
          <a:xfrm>
            <a:off x="7804727" y="4860156"/>
            <a:ext cx="2346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1F88DB22-E9A1-4E84-9E1F-69F7B09908B6}"/>
              </a:ext>
            </a:extLst>
          </p:cNvPr>
          <p:cNvCxnSpPr>
            <a:cxnSpLocks/>
          </p:cNvCxnSpPr>
          <p:nvPr/>
        </p:nvCxnSpPr>
        <p:spPr>
          <a:xfrm>
            <a:off x="1951616" y="4860156"/>
            <a:ext cx="0" cy="67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D3CE0A68-6CFF-4D67-9034-D9C493A8BD9B}"/>
              </a:ext>
            </a:extLst>
          </p:cNvPr>
          <p:cNvCxnSpPr/>
          <p:nvPr/>
        </p:nvCxnSpPr>
        <p:spPr>
          <a:xfrm>
            <a:off x="10150764" y="4877737"/>
            <a:ext cx="0" cy="655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116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F12B5-BF54-4A00-90DE-BDCA8D70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124" y="563695"/>
            <a:ext cx="10058400" cy="9315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СЕПСИСА (продолжение)</a:t>
            </a:r>
          </a:p>
        </p:txBody>
      </p:sp>
      <p:graphicFrame>
        <p:nvGraphicFramePr>
          <p:cNvPr id="5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418144"/>
              </p:ext>
            </p:extLst>
          </p:nvPr>
        </p:nvGraphicFramePr>
        <p:xfrm>
          <a:off x="1078807" y="1930400"/>
          <a:ext cx="10058717" cy="3889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04EFAF28-6ADD-4B5C-9D62-ADF353D4AAF8}"/>
              </a:ext>
            </a:extLst>
          </p:cNvPr>
          <p:cNvCxnSpPr>
            <a:cxnSpLocks/>
          </p:cNvCxnSpPr>
          <p:nvPr/>
        </p:nvCxnSpPr>
        <p:spPr>
          <a:xfrm>
            <a:off x="4015258" y="2443018"/>
            <a:ext cx="0" cy="250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908D88E9-E8C8-44A3-B27C-C4B6D3B266C6}"/>
              </a:ext>
            </a:extLst>
          </p:cNvPr>
          <p:cNvCxnSpPr>
            <a:cxnSpLocks/>
          </p:cNvCxnSpPr>
          <p:nvPr/>
        </p:nvCxnSpPr>
        <p:spPr>
          <a:xfrm>
            <a:off x="8119129" y="2449076"/>
            <a:ext cx="0" cy="250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70FDB076-34C6-4B79-ADE2-9C8699D89D7C}"/>
              </a:ext>
            </a:extLst>
          </p:cNvPr>
          <p:cNvCxnSpPr>
            <a:cxnSpLocks/>
          </p:cNvCxnSpPr>
          <p:nvPr/>
        </p:nvCxnSpPr>
        <p:spPr>
          <a:xfrm>
            <a:off x="6329012" y="3875170"/>
            <a:ext cx="0" cy="251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E153181C-FD27-4E7C-854F-0A708FD7AC96}"/>
              </a:ext>
            </a:extLst>
          </p:cNvPr>
          <p:cNvCxnSpPr>
            <a:cxnSpLocks/>
          </p:cNvCxnSpPr>
          <p:nvPr/>
        </p:nvCxnSpPr>
        <p:spPr>
          <a:xfrm flipH="1">
            <a:off x="1958110" y="3558012"/>
            <a:ext cx="233954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4FCA37E8-B332-467E-8991-069F199FFC3C}"/>
              </a:ext>
            </a:extLst>
          </p:cNvPr>
          <p:cNvCxnSpPr>
            <a:cxnSpLocks/>
          </p:cNvCxnSpPr>
          <p:nvPr/>
        </p:nvCxnSpPr>
        <p:spPr>
          <a:xfrm flipV="1">
            <a:off x="8119129" y="3558012"/>
            <a:ext cx="183968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096BC81D-C2B5-4C6B-9EB6-3B586EACD27D}"/>
              </a:ext>
            </a:extLst>
          </p:cNvPr>
          <p:cNvCxnSpPr/>
          <p:nvPr/>
        </p:nvCxnSpPr>
        <p:spPr>
          <a:xfrm>
            <a:off x="1951616" y="3558012"/>
            <a:ext cx="0" cy="563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6F36D93E-E1E6-4E84-8DEB-87B080E8291B}"/>
              </a:ext>
            </a:extLst>
          </p:cNvPr>
          <p:cNvCxnSpPr>
            <a:cxnSpLocks/>
          </p:cNvCxnSpPr>
          <p:nvPr/>
        </p:nvCxnSpPr>
        <p:spPr>
          <a:xfrm>
            <a:off x="9958812" y="3558012"/>
            <a:ext cx="1" cy="563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E841F425-57E2-49D5-A2A9-2C0B64C33EAF}"/>
              </a:ext>
            </a:extLst>
          </p:cNvPr>
          <p:cNvCxnSpPr>
            <a:cxnSpLocks/>
          </p:cNvCxnSpPr>
          <p:nvPr/>
        </p:nvCxnSpPr>
        <p:spPr>
          <a:xfrm>
            <a:off x="4965964" y="5042780"/>
            <a:ext cx="0" cy="490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34A267AA-2733-4FA9-A1F7-297F9727B37E}"/>
              </a:ext>
            </a:extLst>
          </p:cNvPr>
          <p:cNvCxnSpPr>
            <a:cxnSpLocks/>
          </p:cNvCxnSpPr>
          <p:nvPr/>
        </p:nvCxnSpPr>
        <p:spPr>
          <a:xfrm>
            <a:off x="7312182" y="5042780"/>
            <a:ext cx="0" cy="462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FDC873E2-FB63-414B-8A39-AEB97015858F}"/>
              </a:ext>
            </a:extLst>
          </p:cNvPr>
          <p:cNvCxnSpPr>
            <a:cxnSpLocks/>
          </p:cNvCxnSpPr>
          <p:nvPr/>
        </p:nvCxnSpPr>
        <p:spPr>
          <a:xfrm flipH="1">
            <a:off x="1951617" y="4851366"/>
            <a:ext cx="2466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92F337FA-DE09-4103-A296-117440A4EC16}"/>
              </a:ext>
            </a:extLst>
          </p:cNvPr>
          <p:cNvCxnSpPr>
            <a:cxnSpLocks/>
          </p:cNvCxnSpPr>
          <p:nvPr/>
        </p:nvCxnSpPr>
        <p:spPr>
          <a:xfrm>
            <a:off x="8035636" y="4842576"/>
            <a:ext cx="1789203" cy="8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1F88DB22-E9A1-4E84-9E1F-69F7B09908B6}"/>
              </a:ext>
            </a:extLst>
          </p:cNvPr>
          <p:cNvCxnSpPr>
            <a:cxnSpLocks/>
          </p:cNvCxnSpPr>
          <p:nvPr/>
        </p:nvCxnSpPr>
        <p:spPr>
          <a:xfrm>
            <a:off x="1958110" y="4842576"/>
            <a:ext cx="0" cy="67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D3CE0A68-6CFF-4D67-9034-D9C493A8BD9B}"/>
              </a:ext>
            </a:extLst>
          </p:cNvPr>
          <p:cNvCxnSpPr>
            <a:cxnSpLocks/>
          </p:cNvCxnSpPr>
          <p:nvPr/>
        </p:nvCxnSpPr>
        <p:spPr>
          <a:xfrm>
            <a:off x="9824839" y="4851366"/>
            <a:ext cx="0" cy="682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307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09CBB-A4E3-44F3-91BD-BF27E91D7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08276"/>
            <a:ext cx="10058400" cy="98801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ЭТИОЛОГИЯ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9AE9C3-E28B-495C-B234-CE7AB7CA9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</a:rPr>
              <a:t>Возбудителями сепсиса могут являться бактерии (почти все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</a:rPr>
              <a:t>   существующие патогенные и условно-патогенные </a:t>
            </a: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   </a:t>
            </a:r>
            <a:r>
              <a:rPr lang="ru-RU" sz="3200" b="1" dirty="0">
                <a:solidFill>
                  <a:srgbClr val="002060"/>
                </a:solidFill>
              </a:rPr>
              <a:t>бактерии), грибки, простейшие и вирусы. </a:t>
            </a:r>
          </a:p>
          <a:p>
            <a:pPr marL="0" indent="0">
              <a:buNone/>
            </a:pPr>
            <a:endParaRPr lang="ru-RU" sz="32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</a:rPr>
              <a:t>На долю бактерий приходится более 95% случаев. </a:t>
            </a:r>
          </a:p>
          <a:p>
            <a:pPr marL="0" indent="0">
              <a:buNone/>
            </a:pPr>
            <a:endParaRPr lang="ru-RU" sz="32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</a:rPr>
              <a:t>Наиболее распространенные возбудители: стафилококки,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</a:rPr>
              <a:t>   стрептококки, синегнойная палочка, протей, анаэробная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</a:rPr>
              <a:t>   микрофлора и бактероиды.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651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3A539-7A7B-4F36-B280-9C142982A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НАИБОЛЕЕ ВЕРОЯТНАЯ ЭТИОЛОГИЯ СЕПСИСА В ЗАВИСИМОСТИ ОТ ЛОКАЛИЗАЦИИ ПЕРВИЧНОГО ОЧАГА ИНФЕКЦИИ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20EFB8B-F124-4297-A110-44B469CF6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048477"/>
              </p:ext>
            </p:extLst>
          </p:nvPr>
        </p:nvGraphicFramePr>
        <p:xfrm>
          <a:off x="838200" y="1872981"/>
          <a:ext cx="10289310" cy="4621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3691">
                  <a:extLst>
                    <a:ext uri="{9D8B030D-6E8A-4147-A177-3AD203B41FA5}">
                      <a16:colId xmlns:a16="http://schemas.microsoft.com/office/drawing/2014/main" val="1811474393"/>
                    </a:ext>
                  </a:extLst>
                </a:gridCol>
                <a:gridCol w="5465619">
                  <a:extLst>
                    <a:ext uri="{9D8B030D-6E8A-4147-A177-3AD203B41FA5}">
                      <a16:colId xmlns:a16="http://schemas.microsoft.com/office/drawing/2014/main" val="1347831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ЛОКАЛИЗАЦИЯ ПЕРВИЧНОГО ОЧАГА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ВЕРОЯТНЫЕ ВОЗБУДИТЕЛИ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648131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r>
                        <a:rPr lang="ru-RU" b="1" dirty="0"/>
                        <a:t>Ротоглотка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Streptococcus spp., Staphylococcus spp., </a:t>
                      </a:r>
                      <a:r>
                        <a:rPr lang="ru-RU" dirty="0"/>
                        <a:t>анаэробы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440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Средостение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Enterobacteriaceae, </a:t>
                      </a:r>
                      <a:r>
                        <a:rPr lang="ru-RU" dirty="0"/>
                        <a:t>анаэробы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062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Легкие (внебольничная пневмония)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S. pneumoniae, Enterobacteriaceae, Legionella spp.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278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Легкие (госпитальная пневмония вне ОРИТ)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Enterobacteriaceae, S. aureus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50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Легкие (госпитальная пневмония в ОРИТ)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P. aeruginosa, Acinetobacter spp., K. pneumoniae, </a:t>
                      </a:r>
                      <a:r>
                        <a:rPr lang="ru-RU" dirty="0"/>
                        <a:t>другие</a:t>
                      </a:r>
                      <a:r>
                        <a:rPr lang="en-US" dirty="0"/>
                        <a:t>Enterobacteriaceae, S. aureus</a:t>
                      </a:r>
                      <a:r>
                        <a:rPr lang="ru-RU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151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Брюшная полость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Enterobacteriaceae, Enterococcus spp., Bacteroides spp.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095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Почка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Enterobacteriaceae (</a:t>
                      </a:r>
                      <a:r>
                        <a:rPr lang="ru-RU" dirty="0"/>
                        <a:t>чаще </a:t>
                      </a:r>
                      <a:r>
                        <a:rPr lang="en-US" dirty="0"/>
                        <a:t>E. coli)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273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Кожа и мягкие ткани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S. aureus, Enterobacteriaceae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42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Матка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Enterobacteriaceae, Streptococcus spp., </a:t>
                      </a:r>
                      <a:r>
                        <a:rPr lang="ru-RU" dirty="0"/>
                        <a:t>анаэробы</a:t>
                      </a:r>
                      <a:r>
                        <a:rPr lang="en-US" dirty="0"/>
                        <a:t>, Staphylococcus spp.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778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069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295F9F-0A99-4C65-8735-871DFB6E5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ПАТОГЕНЕЗ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AAC0B6-AF0E-4DFC-BE87-449AEDF3C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500" b="1" dirty="0">
                <a:solidFill>
                  <a:srgbClr val="00B0F0"/>
                </a:solidFill>
              </a:rPr>
              <a:t>Патогенез сепсиса определяется 3-мя факторами:</a:t>
            </a:r>
          </a:p>
          <a:p>
            <a:pPr algn="ctr"/>
            <a:endParaRPr lang="ru-RU" sz="3500" b="1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</a:rPr>
              <a:t>Микробиологическим – видом, вирулентностью, количеством и длительностью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</a:rPr>
              <a:t>    воздействия попавших в организм бактерий;</a:t>
            </a: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</a:rPr>
              <a:t>Очагом внедрения инфекции – областью, характером и объемом разрушения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</a:rPr>
              <a:t>    тканей, состоянием кровообращения в очаге;</a:t>
            </a: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</a:rPr>
              <a:t>Реактивностью организма – состоянием его иммунобиологических сил,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</a:rPr>
              <a:t>    наличием сопутствующих заболеваний основных органов и систем.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115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697862-BB8C-427B-A441-AA0CFA6A9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820102" cy="733599"/>
          </a:xfrm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ПАТОГЕНЕЗ (СХЕМА)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B3307BC-0048-4E41-BC26-FAEDF0060EB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76750" y="1347614"/>
          <a:ext cx="3426802" cy="252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6802">
                  <a:extLst>
                    <a:ext uri="{9D8B030D-6E8A-4147-A177-3AD203B41FA5}">
                      <a16:colId xmlns:a16="http://schemas.microsoft.com/office/drawing/2014/main" val="1402796757"/>
                    </a:ext>
                  </a:extLst>
                </a:gridCol>
              </a:tblGrid>
              <a:tr h="25241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ОЧАГ ИНФЕКЦИИ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2950547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2297568-9D94-4C31-A45B-DDFFB786C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006927"/>
              </p:ext>
            </p:extLst>
          </p:nvPr>
        </p:nvGraphicFramePr>
        <p:xfrm>
          <a:off x="4504459" y="1817091"/>
          <a:ext cx="3409925" cy="352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925">
                  <a:extLst>
                    <a:ext uri="{9D8B030D-6E8A-4147-A177-3AD203B41FA5}">
                      <a16:colId xmlns:a16="http://schemas.microsoft.com/office/drawing/2014/main" val="3151448494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9537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Внедрение микроорганизмов и эндотоксинов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5738069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D7447F2-49A6-412D-AB9A-FFADCBAD5D2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99544" y="2439672"/>
          <a:ext cx="3409924" cy="360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924">
                  <a:extLst>
                    <a:ext uri="{9D8B030D-6E8A-4147-A177-3AD203B41FA5}">
                      <a16:colId xmlns:a16="http://schemas.microsoft.com/office/drawing/2014/main" val="1147980287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95375" algn="l"/>
                          <a:tab pos="265747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Активация иммунной системы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3730084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FEAEC2E3-B11D-44B9-96DF-7C4D6115EB5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99544" y="3005139"/>
          <a:ext cx="3409924" cy="336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924">
                  <a:extLst>
                    <a:ext uri="{9D8B030D-6E8A-4147-A177-3AD203B41FA5}">
                      <a16:colId xmlns:a16="http://schemas.microsoft.com/office/drawing/2014/main" val="3466152628"/>
                    </a:ext>
                  </a:extLst>
                </a:gridCol>
              </a:tblGrid>
              <a:tr h="33623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95375" algn="l"/>
                          <a:tab pos="265747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Высвобождение медиаторов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3656340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84DC2581-2B2D-4E8B-9846-1D79D51BDC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07568" y="3561117"/>
          <a:ext cx="8003232" cy="252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3232">
                  <a:extLst>
                    <a:ext uri="{9D8B030D-6E8A-4147-A177-3AD203B41FA5}">
                      <a16:colId xmlns:a16="http://schemas.microsoft.com/office/drawing/2014/main" val="4154423017"/>
                    </a:ext>
                  </a:extLst>
                </a:gridCol>
              </a:tblGrid>
              <a:tr h="25241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95375" algn="l"/>
                          <a:tab pos="265747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ВОСПАЛИТЕЛЬНАЯ РЕАКЦИЯ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3980226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D882BC3B-CBA6-43C6-B6AF-8E05D7ED32E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686801" y="4039724"/>
          <a:ext cx="1031875" cy="323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1875">
                  <a:extLst>
                    <a:ext uri="{9D8B030D-6E8A-4147-A177-3AD203B41FA5}">
                      <a16:colId xmlns:a16="http://schemas.microsoft.com/office/drawing/2014/main" val="970298307"/>
                    </a:ext>
                  </a:extLst>
                </a:gridCol>
              </a:tblGrid>
              <a:tr h="32353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95375" algn="l"/>
                          <a:tab pos="2657475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Неадекватная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622" marR="68622" marT="0" marB="0"/>
                </a:tc>
                <a:extLst>
                  <a:ext uri="{0D108BD9-81ED-4DB2-BD59-A6C34878D82A}">
                    <a16:rowId xmlns:a16="http://schemas.microsoft.com/office/drawing/2014/main" val="286674871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4D8DC399-69BF-4E1A-9A83-09E035054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54078"/>
              </p:ext>
            </p:extLst>
          </p:nvPr>
        </p:nvGraphicFramePr>
        <p:xfrm>
          <a:off x="6711951" y="4051706"/>
          <a:ext cx="923925" cy="320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3925">
                  <a:extLst>
                    <a:ext uri="{9D8B030D-6E8A-4147-A177-3AD203B41FA5}">
                      <a16:colId xmlns:a16="http://schemas.microsoft.com/office/drawing/2014/main" val="2456728476"/>
                    </a:ext>
                  </a:extLst>
                </a:gridCol>
              </a:tblGrid>
              <a:tr h="32087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95375" algn="l"/>
                          <a:tab pos="2657475" algn="l"/>
                        </a:tabLs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Усиленная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294514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A991E726-EFC8-49BF-87D6-C26A245E0C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43213" y="4051207"/>
          <a:ext cx="1274762" cy="257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4762">
                  <a:extLst>
                    <a:ext uri="{9D8B030D-6E8A-4147-A177-3AD203B41FA5}">
                      <a16:colId xmlns:a16="http://schemas.microsoft.com/office/drawing/2014/main" val="2106586386"/>
                    </a:ext>
                  </a:extLst>
                </a:gridCol>
              </a:tblGrid>
              <a:tr h="25794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Адекватная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7" marR="68597" marT="0" marB="0"/>
                </a:tc>
                <a:extLst>
                  <a:ext uri="{0D108BD9-81ED-4DB2-BD59-A6C34878D82A}">
                    <a16:rowId xmlns:a16="http://schemas.microsoft.com/office/drawing/2014/main" val="2172145875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A7841599-4E57-4F0F-9863-65A9623BFA3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78062" y="4554182"/>
          <a:ext cx="2443162" cy="503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162">
                  <a:extLst>
                    <a:ext uri="{9D8B030D-6E8A-4147-A177-3AD203B41FA5}">
                      <a16:colId xmlns:a16="http://schemas.microsoft.com/office/drawing/2014/main" val="4034326859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Контролируемая инфекция</a:t>
                      </a:r>
                      <a:r>
                        <a:rPr lang="en-US" sz="1100" b="1" dirty="0">
                          <a:effectLst/>
                        </a:rPr>
                        <a:t>;</a:t>
                      </a:r>
                      <a:r>
                        <a:rPr lang="ru-RU" sz="1100" b="1" dirty="0">
                          <a:effectLst/>
                        </a:rPr>
                        <a:t> нейтрализация токсинов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extLst>
                  <a:ext uri="{0D108BD9-81ED-4DB2-BD59-A6C34878D82A}">
                    <a16:rowId xmlns:a16="http://schemas.microsoft.com/office/drawing/2014/main" val="1395444815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09857395-76FA-44CC-8AF0-1FCBB8815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160525"/>
              </p:ext>
            </p:extLst>
          </p:nvPr>
        </p:nvGraphicFramePr>
        <p:xfrm>
          <a:off x="6711951" y="5360863"/>
          <a:ext cx="3006725" cy="273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6725">
                  <a:extLst>
                    <a:ext uri="{9D8B030D-6E8A-4147-A177-3AD203B41FA5}">
                      <a16:colId xmlns:a16="http://schemas.microsoft.com/office/drawing/2014/main" val="2459810407"/>
                    </a:ext>
                  </a:extLst>
                </a:gridCol>
              </a:tblGrid>
              <a:tr h="273087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Повреждение клеток</a:t>
                      </a:r>
                      <a:r>
                        <a:rPr lang="en-US" sz="1100" b="1" dirty="0">
                          <a:effectLst/>
                        </a:rPr>
                        <a:t>, </a:t>
                      </a:r>
                      <a:r>
                        <a:rPr lang="ru-RU" sz="1100" b="1" dirty="0">
                          <a:effectLst/>
                        </a:rPr>
                        <a:t>нарушение перфузии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612" marR="68612" marT="0" marB="0"/>
                </a:tc>
                <a:extLst>
                  <a:ext uri="{0D108BD9-81ED-4DB2-BD59-A6C34878D82A}">
                    <a16:rowId xmlns:a16="http://schemas.microsoft.com/office/drawing/2014/main" val="718196806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35CCC027-7465-4807-B7C9-50A517189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325686"/>
              </p:ext>
            </p:extLst>
          </p:nvPr>
        </p:nvGraphicFramePr>
        <p:xfrm>
          <a:off x="6711951" y="4604047"/>
          <a:ext cx="3006725" cy="502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6725">
                  <a:extLst>
                    <a:ext uri="{9D8B030D-6E8A-4147-A177-3AD203B41FA5}">
                      <a16:colId xmlns:a16="http://schemas.microsoft.com/office/drawing/2014/main" val="4228512360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Неконтролируемая инфекция; </a:t>
                      </a:r>
                    </a:p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перманентная атака эндотоксинов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6" marR="68566" marT="0" marB="0"/>
                </a:tc>
                <a:extLst>
                  <a:ext uri="{0D108BD9-81ED-4DB2-BD59-A6C34878D82A}">
                    <a16:rowId xmlns:a16="http://schemas.microsoft.com/office/drawing/2014/main" val="1531063815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ECA3ED58-F947-436F-ADE8-C08631C50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603824"/>
              </p:ext>
            </p:extLst>
          </p:nvPr>
        </p:nvGraphicFramePr>
        <p:xfrm>
          <a:off x="2820840" y="5302451"/>
          <a:ext cx="1236663" cy="352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6663">
                  <a:extLst>
                    <a:ext uri="{9D8B030D-6E8A-4147-A177-3AD203B41FA5}">
                      <a16:colId xmlns:a16="http://schemas.microsoft.com/office/drawing/2014/main" val="3413795588"/>
                    </a:ext>
                  </a:extLst>
                </a:gridCol>
              </a:tblGrid>
              <a:tr h="352988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ВЫЖИВАНИЕ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633" marR="68633" marT="0" marB="0"/>
                </a:tc>
                <a:extLst>
                  <a:ext uri="{0D108BD9-81ED-4DB2-BD59-A6C34878D82A}">
                    <a16:rowId xmlns:a16="http://schemas.microsoft.com/office/drawing/2014/main" val="389402998"/>
                  </a:ext>
                </a:extLst>
              </a:tr>
            </a:tbl>
          </a:graphicData>
        </a:graphic>
      </p:graphicFrame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73BA7406-A1C5-4E82-B2C3-DD74DCAD4FE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11951" y="5860397"/>
          <a:ext cx="3006725" cy="265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6725">
                  <a:extLst>
                    <a:ext uri="{9D8B030D-6E8A-4147-A177-3AD203B41FA5}">
                      <a16:colId xmlns:a16="http://schemas.microsoft.com/office/drawing/2014/main" val="3646665289"/>
                    </a:ext>
                  </a:extLst>
                </a:gridCol>
              </a:tblGrid>
              <a:tr h="265583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Шок или полиорганная недостаточность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/>
                </a:tc>
                <a:extLst>
                  <a:ext uri="{0D108BD9-81ED-4DB2-BD59-A6C34878D82A}">
                    <a16:rowId xmlns:a16="http://schemas.microsoft.com/office/drawing/2014/main" val="1382162571"/>
                  </a:ext>
                </a:extLst>
              </a:tr>
            </a:tbl>
          </a:graphicData>
        </a:graphic>
      </p:graphicFrame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8D2A0906-D468-46E4-ADCC-AE170AB4F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819062"/>
              </p:ext>
            </p:extLst>
          </p:nvPr>
        </p:nvGraphicFramePr>
        <p:xfrm>
          <a:off x="7463154" y="6371866"/>
          <a:ext cx="1600671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671">
                  <a:extLst>
                    <a:ext uri="{9D8B030D-6E8A-4147-A177-3AD203B41FA5}">
                      <a16:colId xmlns:a16="http://schemas.microsoft.com/office/drawing/2014/main" val="316954782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СМЕРТЬ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7" marR="68597" marT="0" marB="0"/>
                </a:tc>
                <a:extLst>
                  <a:ext uri="{0D108BD9-81ED-4DB2-BD59-A6C34878D82A}">
                    <a16:rowId xmlns:a16="http://schemas.microsoft.com/office/drawing/2014/main" val="2173366514"/>
                  </a:ext>
                </a:extLst>
              </a:tr>
            </a:tbl>
          </a:graphicData>
        </a:graphic>
      </p:graphicFrame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ECCE775B-18F2-4806-9817-781D59EF09E5}"/>
              </a:ext>
            </a:extLst>
          </p:cNvPr>
          <p:cNvSpPr/>
          <p:nvPr/>
        </p:nvSpPr>
        <p:spPr>
          <a:xfrm>
            <a:off x="5962190" y="1597029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7B806D5D-3F3F-425E-BE85-8F06E8FD2AC7}"/>
              </a:ext>
            </a:extLst>
          </p:cNvPr>
          <p:cNvSpPr/>
          <p:nvPr/>
        </p:nvSpPr>
        <p:spPr>
          <a:xfrm>
            <a:off x="5957087" y="2175754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DABFA03E-2A43-4C29-AB9B-B68E11AD6226}"/>
              </a:ext>
            </a:extLst>
          </p:cNvPr>
          <p:cNvSpPr/>
          <p:nvPr/>
        </p:nvSpPr>
        <p:spPr>
          <a:xfrm>
            <a:off x="5957087" y="2805856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EFAC49EA-885A-49EE-B723-BE21F5E56489}"/>
              </a:ext>
            </a:extLst>
          </p:cNvPr>
          <p:cNvSpPr/>
          <p:nvPr/>
        </p:nvSpPr>
        <p:spPr>
          <a:xfrm>
            <a:off x="5957087" y="3353015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4" name="Стрелка: вниз 23">
            <a:extLst>
              <a:ext uri="{FF2B5EF4-FFF2-40B4-BE49-F238E27FC236}">
                <a16:creationId xmlns:a16="http://schemas.microsoft.com/office/drawing/2014/main" id="{3CE89D6F-30B4-4476-A311-4F2B63CBD663}"/>
              </a:ext>
            </a:extLst>
          </p:cNvPr>
          <p:cNvSpPr/>
          <p:nvPr/>
        </p:nvSpPr>
        <p:spPr>
          <a:xfrm>
            <a:off x="3360730" y="3813530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5" name="Стрелка: вниз 24">
            <a:extLst>
              <a:ext uri="{FF2B5EF4-FFF2-40B4-BE49-F238E27FC236}">
                <a16:creationId xmlns:a16="http://schemas.microsoft.com/office/drawing/2014/main" id="{D7CBB33C-D555-4F48-9D06-A5C34B880677}"/>
              </a:ext>
            </a:extLst>
          </p:cNvPr>
          <p:cNvSpPr/>
          <p:nvPr/>
        </p:nvSpPr>
        <p:spPr>
          <a:xfrm>
            <a:off x="3341681" y="4310991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id="{3B6179E4-979E-4BB4-94AE-50D94C8B2CEB}"/>
              </a:ext>
            </a:extLst>
          </p:cNvPr>
          <p:cNvSpPr/>
          <p:nvPr/>
        </p:nvSpPr>
        <p:spPr>
          <a:xfrm>
            <a:off x="3341681" y="5079031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id="{B4EF5908-B1A8-4092-929F-115898A1D23C}"/>
              </a:ext>
            </a:extLst>
          </p:cNvPr>
          <p:cNvSpPr/>
          <p:nvPr/>
        </p:nvSpPr>
        <p:spPr>
          <a:xfrm>
            <a:off x="7034999" y="3818532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09DF47AB-E318-4962-B8E2-6C6D08FEE87E}"/>
              </a:ext>
            </a:extLst>
          </p:cNvPr>
          <p:cNvSpPr/>
          <p:nvPr/>
        </p:nvSpPr>
        <p:spPr>
          <a:xfrm>
            <a:off x="9063824" y="3828317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9" name="Стрелка: вниз 28">
            <a:extLst>
              <a:ext uri="{FF2B5EF4-FFF2-40B4-BE49-F238E27FC236}">
                <a16:creationId xmlns:a16="http://schemas.microsoft.com/office/drawing/2014/main" id="{27B6570B-835B-4854-A654-11C00C4FD0D0}"/>
              </a:ext>
            </a:extLst>
          </p:cNvPr>
          <p:cNvSpPr/>
          <p:nvPr/>
        </p:nvSpPr>
        <p:spPr>
          <a:xfrm>
            <a:off x="7034999" y="4359970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30" name="Стрелка: вниз 29">
            <a:extLst>
              <a:ext uri="{FF2B5EF4-FFF2-40B4-BE49-F238E27FC236}">
                <a16:creationId xmlns:a16="http://schemas.microsoft.com/office/drawing/2014/main" id="{EA13016E-6F17-44A0-B511-8369194AA6E4}"/>
              </a:ext>
            </a:extLst>
          </p:cNvPr>
          <p:cNvSpPr/>
          <p:nvPr/>
        </p:nvSpPr>
        <p:spPr>
          <a:xfrm>
            <a:off x="9063824" y="4384261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31" name="Стрелка: вниз 30">
            <a:extLst>
              <a:ext uri="{FF2B5EF4-FFF2-40B4-BE49-F238E27FC236}">
                <a16:creationId xmlns:a16="http://schemas.microsoft.com/office/drawing/2014/main" id="{B8C348A3-369C-4FA0-8E54-F210B792CF3E}"/>
              </a:ext>
            </a:extLst>
          </p:cNvPr>
          <p:cNvSpPr/>
          <p:nvPr/>
        </p:nvSpPr>
        <p:spPr>
          <a:xfrm>
            <a:off x="8088624" y="5122646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32" name="Стрелка: вниз 31">
            <a:extLst>
              <a:ext uri="{FF2B5EF4-FFF2-40B4-BE49-F238E27FC236}">
                <a16:creationId xmlns:a16="http://schemas.microsoft.com/office/drawing/2014/main" id="{0B98004C-F198-4573-A49D-2D77C693D864}"/>
              </a:ext>
            </a:extLst>
          </p:cNvPr>
          <p:cNvSpPr/>
          <p:nvPr/>
        </p:nvSpPr>
        <p:spPr>
          <a:xfrm>
            <a:off x="8091584" y="5641566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33" name="Стрелка: вниз 32">
            <a:extLst>
              <a:ext uri="{FF2B5EF4-FFF2-40B4-BE49-F238E27FC236}">
                <a16:creationId xmlns:a16="http://schemas.microsoft.com/office/drawing/2014/main" id="{347FBCAE-F025-4DBD-979F-9CF53F138574}"/>
              </a:ext>
            </a:extLst>
          </p:cNvPr>
          <p:cNvSpPr/>
          <p:nvPr/>
        </p:nvSpPr>
        <p:spPr>
          <a:xfrm>
            <a:off x="8088624" y="6144872"/>
            <a:ext cx="277826" cy="208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7433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62DFC-0591-4826-98B3-DB623A3E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66" y="504825"/>
            <a:ext cx="10035867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СЕПСИСА (СЕПСИС 3, 2016)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7F3E99-5016-4C75-BE67-F64B12163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b="1" dirty="0">
              <a:solidFill>
                <a:srgbClr val="002060"/>
              </a:solidFill>
            </a:endParaRPr>
          </a:p>
          <a:p>
            <a:r>
              <a:rPr lang="ru-RU" sz="3600" b="1" dirty="0">
                <a:solidFill>
                  <a:srgbClr val="002060"/>
                </a:solidFill>
              </a:rPr>
              <a:t>Сепсис </a:t>
            </a:r>
            <a:r>
              <a:rPr lang="ru-RU" sz="3600" dirty="0">
                <a:solidFill>
                  <a:srgbClr val="002060"/>
                </a:solidFill>
              </a:rPr>
              <a:t>– это «</a:t>
            </a:r>
            <a:r>
              <a:rPr lang="ru-RU" sz="3600" b="1" i="1" dirty="0">
                <a:solidFill>
                  <a:srgbClr val="002060"/>
                </a:solidFill>
              </a:rPr>
              <a:t>угрожающая жизни органная дисфункция из-за </a:t>
            </a:r>
            <a:r>
              <a:rPr lang="ru-RU" sz="3600" b="1" i="1" dirty="0" err="1">
                <a:solidFill>
                  <a:srgbClr val="002060"/>
                </a:solidFill>
              </a:rPr>
              <a:t>дизрегуляции</a:t>
            </a:r>
            <a:r>
              <a:rPr lang="ru-RU" sz="3600" b="1" i="1" dirty="0">
                <a:solidFill>
                  <a:srgbClr val="002060"/>
                </a:solidFill>
              </a:rPr>
              <a:t> ответа хозяина на инфекцию</a:t>
            </a:r>
            <a:r>
              <a:rPr lang="ru-RU" sz="3600" dirty="0">
                <a:solidFill>
                  <a:srgbClr val="002060"/>
                </a:solidFill>
              </a:rPr>
              <a:t>». 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Ключевым элементом сепсис-индуцированной дисфункции органов является </a:t>
            </a:r>
            <a:r>
              <a:rPr lang="ru-RU" sz="3600" b="1" i="1" dirty="0">
                <a:solidFill>
                  <a:srgbClr val="002060"/>
                </a:solidFill>
              </a:rPr>
              <a:t>изменение в шкале SOFA – более 2 баллов вследствие инфекции</a:t>
            </a:r>
            <a:r>
              <a:rPr lang="ru-RU" sz="36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2026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4AC45-A803-4FED-918C-E3E779E7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КЛИНИЧЕСКАЯ КАРТИНА, ДИАГНОСТИКА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FB3BC8-CD03-4811-B33D-650683D2B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 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  РАННИЕ СИМПТОМЫ:</a:t>
            </a: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Первичный (100% наблюдений) и (или) метастатические гнойные очаги, сопровождающиеся проявлениями, свойственными токсико-инфекционному синдрому, и бактериемией (78,6%).  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Под токсико-инфекционным синдромом подразумевается ряд наиболее часто встречающихся признаков, характеризующих общее состояние больного сепсисом, которые выявляются суммарно в 100% наблюдений.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361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DF46F-23F7-417B-B835-51B5BC786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389" y="503522"/>
            <a:ext cx="10171662" cy="1450757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ЧАСТОТА ВЫЯВЛЕНИЯ (в %) НЕКОТОРЫХ ПРИЗНАКОВ ПРИ ТОКСИКО-ИНФЕКЦИОННОМ СИНДРОМЕ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8D3EEF6-F070-428A-A134-17B365481E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895345"/>
              </p:ext>
            </p:extLst>
          </p:nvPr>
        </p:nvGraphicFramePr>
        <p:xfrm>
          <a:off x="1095469" y="2245260"/>
          <a:ext cx="10099582" cy="4089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2321">
                  <a:extLst>
                    <a:ext uri="{9D8B030D-6E8A-4147-A177-3AD203B41FA5}">
                      <a16:colId xmlns:a16="http://schemas.microsoft.com/office/drawing/2014/main" val="4085962430"/>
                    </a:ext>
                  </a:extLst>
                </a:gridCol>
                <a:gridCol w="1777470">
                  <a:extLst>
                    <a:ext uri="{9D8B030D-6E8A-4147-A177-3AD203B41FA5}">
                      <a16:colId xmlns:a16="http://schemas.microsoft.com/office/drawing/2014/main" val="2928112380"/>
                    </a:ext>
                  </a:extLst>
                </a:gridCol>
                <a:gridCol w="3377183">
                  <a:extLst>
                    <a:ext uri="{9D8B030D-6E8A-4147-A177-3AD203B41FA5}">
                      <a16:colId xmlns:a16="http://schemas.microsoft.com/office/drawing/2014/main" val="2645517883"/>
                    </a:ext>
                  </a:extLst>
                </a:gridCol>
                <a:gridCol w="1672608">
                  <a:extLst>
                    <a:ext uri="{9D8B030D-6E8A-4147-A177-3AD203B41FA5}">
                      <a16:colId xmlns:a16="http://schemas.microsoft.com/office/drawing/2014/main" val="1032312688"/>
                    </a:ext>
                  </a:extLst>
                </a:gridCol>
              </a:tblGrid>
              <a:tr h="83150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     Частота выявления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        Частота выявления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extLst>
                  <a:ext uri="{0D108BD9-81ED-4DB2-BD59-A6C34878D82A}">
                    <a16:rowId xmlns:a16="http://schemas.microsoft.com/office/drawing/2014/main" val="3367959692"/>
                  </a:ext>
                </a:extLst>
              </a:tr>
              <a:tr h="48175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Лихорадка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88.3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Анемия (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Нв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 менее 100 г/л)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82.0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extLst>
                  <a:ext uri="{0D108BD9-81ED-4DB2-BD59-A6C34878D82A}">
                    <a16:rowId xmlns:a16="http://schemas.microsoft.com/office/drawing/2014/main" val="631883362"/>
                  </a:ext>
                </a:extLst>
              </a:tr>
              <a:tr h="7523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Ознобы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31.2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Гипопротеинемия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(общий белок менее 60 г/л)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81.2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extLst>
                  <a:ext uri="{0D108BD9-81ED-4DB2-BD59-A6C34878D82A}">
                    <a16:rowId xmlns:a16="http://schemas.microsoft.com/office/drawing/2014/main" val="3767533474"/>
                  </a:ext>
                </a:extLst>
              </a:tr>
              <a:tr h="48175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Лейкоцитоз более 12 000/1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мкл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88.0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Токсический миокардит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82.5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extLst>
                  <a:ext uri="{0D108BD9-81ED-4DB2-BD59-A6C34878D82A}">
                    <a16:rowId xmlns:a16="http://schemas.microsoft.com/office/drawing/2014/main" val="3983449874"/>
                  </a:ext>
                </a:extLst>
              </a:tr>
              <a:tr h="48175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Сдвиг лейкоцитарной формулы влево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86.4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Токсический нефрит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79.7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extLst>
                  <a:ext uri="{0D108BD9-81ED-4DB2-BD59-A6C34878D82A}">
                    <a16:rowId xmlns:a16="http://schemas.microsoft.com/office/drawing/2014/main" val="2715792981"/>
                  </a:ext>
                </a:extLst>
              </a:tr>
              <a:tr h="48175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Лимфопения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81.2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Токсический гепатит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78.0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extLst>
                  <a:ext uri="{0D108BD9-81ED-4DB2-BD59-A6C34878D82A}">
                    <a16:rowId xmlns:a16="http://schemas.microsoft.com/office/drawing/2014/main" val="1162266808"/>
                  </a:ext>
                </a:extLst>
              </a:tr>
              <a:tr h="48175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СОЭ (выше 60 мм/ч)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88.0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17" marB="45717" anchor="ctr" horzOverflow="overflow"/>
                </a:tc>
                <a:extLst>
                  <a:ext uri="{0D108BD9-81ED-4DB2-BD59-A6C34878D82A}">
                    <a16:rowId xmlns:a16="http://schemas.microsoft.com/office/drawing/2014/main" val="2975420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939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230E2-EE76-4F12-81B7-AEC3ECD64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ПОЗДНИЕ СИМПТОМЫ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5C83A-8569-4053-AD77-2438E4674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</a:rPr>
              <a:t>Сердечно-сосудистая недостаточность; </a:t>
            </a:r>
          </a:p>
          <a:p>
            <a:pPr marL="0" indent="0"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</a:rPr>
              <a:t>Дыхательная недостаточность; </a:t>
            </a:r>
          </a:p>
          <a:p>
            <a:pPr marL="0" indent="0"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</a:rPr>
              <a:t>Почечная недостаточность; </a:t>
            </a:r>
          </a:p>
          <a:p>
            <a:pPr marL="0" indent="0"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</a:rPr>
              <a:t>Поражение центральной нервной системы (нарушение 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2060"/>
                </a:solidFill>
              </a:rPr>
              <a:t>   сознания);</a:t>
            </a:r>
          </a:p>
          <a:p>
            <a:pPr marL="0" indent="0"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</a:rPr>
              <a:t>Полиорганная недостаточность.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65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37962-E8B1-4CD2-A030-B0EAA1E21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КРОВИ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C37347-33F6-495A-984A-FC8D50AA1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Нейтрофильный лейкоцитоз со сдвигом влево;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В отдельных случаях может отмечаться </a:t>
            </a:r>
            <a:r>
              <a:rPr lang="ru-RU" b="1" dirty="0" err="1">
                <a:solidFill>
                  <a:srgbClr val="002060"/>
                </a:solidFill>
              </a:rPr>
              <a:t>лейкемоидная</a:t>
            </a:r>
            <a:r>
              <a:rPr lang="ru-RU" b="1" dirty="0">
                <a:solidFill>
                  <a:srgbClr val="002060"/>
                </a:solidFill>
              </a:rPr>
              <a:t> реакция с количеством лейкоцитов до 50-100 </a:t>
            </a:r>
            <a:r>
              <a:rPr lang="ru-RU" b="1" dirty="0" err="1">
                <a:solidFill>
                  <a:srgbClr val="002060"/>
                </a:solidFill>
              </a:rPr>
              <a:t>тыс</a:t>
            </a:r>
            <a:r>
              <a:rPr lang="ru-RU" b="1" dirty="0">
                <a:solidFill>
                  <a:srgbClr val="002060"/>
                </a:solidFill>
              </a:rPr>
              <a:t>/</a:t>
            </a:r>
            <a:r>
              <a:rPr lang="ru-RU" b="1" dirty="0" err="1">
                <a:solidFill>
                  <a:srgbClr val="002060"/>
                </a:solidFill>
              </a:rPr>
              <a:t>мкл</a:t>
            </a:r>
            <a:r>
              <a:rPr lang="ru-RU" b="1" dirty="0">
                <a:solidFill>
                  <a:srgbClr val="002060"/>
                </a:solidFill>
              </a:rPr>
              <a:t> и выше;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Бактериемия, особенно у детей, пожилых, больных алкоголизмом, может вызвать развитие </a:t>
            </a:r>
            <a:r>
              <a:rPr lang="ru-RU" b="1" dirty="0" err="1">
                <a:solidFill>
                  <a:srgbClr val="002060"/>
                </a:solidFill>
              </a:rPr>
              <a:t>нейтропении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Ранним проявлением скрытой инфекции может быть тромбоцитопения;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Синдром диссеминированного внутрисосудистого свертывания (ДВС-синдром) при бактериемии (11%);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Тромбоцитопения может встречаться у 56% больных;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002060"/>
                </a:solidFill>
              </a:rPr>
              <a:t>Эритроцитопения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Анемия наблюдается во всех случаях, причем у 45% больных содержание </a:t>
            </a:r>
            <a:r>
              <a:rPr lang="en-US" b="1" dirty="0" err="1">
                <a:solidFill>
                  <a:srgbClr val="002060"/>
                </a:solidFill>
              </a:rPr>
              <a:t>Hb</a:t>
            </a:r>
            <a:r>
              <a:rPr lang="ru-RU" b="1" dirty="0">
                <a:solidFill>
                  <a:srgbClr val="002060"/>
                </a:solidFill>
              </a:rPr>
              <a:t> ниже 80 г/л.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34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81B39B-417C-4E02-AF70-9F8F7E64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БАКТЕРИЕМИЯ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FA8A88-5B72-4923-B02D-B4D8CF8EF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БАКТЕРИЕМИЯ – наличие бактерий в системном кровотоке является одним из возможных, но не обязательных проявлений сепсиса. 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ВИДЫ БАКТЕРИЕМИИ: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первичная бактериемия, когда отсутствует очаг инфекционного воспаления;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вторичная – при наличии такового. 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Отсутствие бактериемии не должно влиять на постановку диагноза при наличии остальных критериев сепсиса!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178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5E4CC-532C-45C8-B1AE-42EA96E8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РИСКА БАКТЕРИЕМИИ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EEAB39-3797-45DC-BAD4-A530E1258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</a:rPr>
              <a:t>Пожилой возраст;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err="1">
                <a:solidFill>
                  <a:srgbClr val="002060"/>
                </a:solidFill>
              </a:rPr>
              <a:t>Нейтропения</a:t>
            </a:r>
            <a:r>
              <a:rPr lang="ru-RU" sz="3600" b="1" dirty="0">
                <a:solidFill>
                  <a:srgbClr val="002060"/>
                </a:solidFill>
              </a:rPr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</a:rPr>
              <a:t>Обширная сопутствующая патология;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</a:rPr>
              <a:t>Наличие нескольких очагов инфекции;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</a:rPr>
              <a:t>Длительная </a:t>
            </a:r>
            <a:r>
              <a:rPr lang="ru-RU" sz="3600" b="1" dirty="0" err="1">
                <a:solidFill>
                  <a:srgbClr val="002060"/>
                </a:solidFill>
              </a:rPr>
              <a:t>иммунносупрессивная</a:t>
            </a:r>
            <a:r>
              <a:rPr lang="ru-RU" sz="3600" b="1" dirty="0">
                <a:solidFill>
                  <a:srgbClr val="002060"/>
                </a:solidFill>
              </a:rPr>
              <a:t> терапия;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</a:rPr>
              <a:t>Госпитальная инфекция.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066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BE0F0-9312-433B-9D2E-B72F3CDA3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МИКРОБИОЛОГИЧЕСКАЯ ДИАГНОСТИКА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2F4601-0ACB-461C-9B63-B15B46B6A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Кровь для исследования необходимо забирать до назначения антибиотиков. В условиях невозможности отмены антибиотиков при сепсисе взятие крови следует выполнять непосредственно перед очередным введением препарата;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Необходимым минимумом забора являются 2 пробы, взятые из вен разных верхних конечностей с интервалом 30 мин. Оптимальным считается забор 3-х проб крови. Забор крови на высоте лихорадки не повышает чувствительности метода (уровень доказательности С);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Кровь для исследования необходимо забирать только из периферической вены;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Оптимальным является использование стандартных коммерческих флаконов с готовыми питательными средами;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Забор крови из периферической вены следует проводить с тщательным соблюдением асептики. Кожу в месте венепункции обрабатывают раствором йода или </a:t>
            </a:r>
            <a:r>
              <a:rPr lang="ru-RU" b="1" dirty="0" err="1">
                <a:solidFill>
                  <a:srgbClr val="002060"/>
                </a:solidFill>
              </a:rPr>
              <a:t>повидон</a:t>
            </a:r>
            <a:r>
              <a:rPr lang="ru-RU" b="1" dirty="0">
                <a:solidFill>
                  <a:srgbClr val="002060"/>
                </a:solidFill>
              </a:rPr>
              <a:t>-йода концентрическими движениями от центра к периферии в течение как минимум минуты. Непосредственно перед забором кожу обрабатывают 70% спиртом. При проведении венепункции используют стерильные перчатки. Крышку флакона со средой обрабатывают спиртом. Для каждой пробы забирают 10 мл крови. </a:t>
            </a:r>
          </a:p>
        </p:txBody>
      </p:sp>
    </p:spTree>
    <p:extLst>
      <p:ext uri="{BB962C8B-B14F-4D97-AF65-F5344CB8AC3E}">
        <p14:creationId xmlns:p14="http://schemas.microsoft.com/office/powerpoint/2010/main" val="1997870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36CEB-1935-4760-8474-913753F7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МАРКЕРЫ СЕПСИСА В КРОВИ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CE0B49-85C5-4B16-B49B-D926E36DA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Нарастающая анемия;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Сдвиг лейкоцитарной формулы влево, увеличение общего количества лейкоцитов, токсическая зернистость лейкоцитов;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Прогрессирующее увеличение интегральных показателей оценки интоксикации – ЛИИ, ГПИ;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Т-</a:t>
            </a:r>
            <a:r>
              <a:rPr lang="ru-RU" b="1" dirty="0" err="1">
                <a:solidFill>
                  <a:srgbClr val="002060"/>
                </a:solidFill>
              </a:rPr>
              <a:t>лимфоцитопения</a:t>
            </a:r>
            <a:r>
              <a:rPr lang="ru-RU" b="1" dirty="0">
                <a:solidFill>
                  <a:srgbClr val="002060"/>
                </a:solidFill>
              </a:rPr>
              <a:t> характерна для анаэробного сепсиса;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Тромбоцитопения;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Увеличение СОЭ.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93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2E314-C531-43CD-8B6F-FCEC2BE5A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МАРКЕРЫ СЕПСИСА В КРОВИ (продолжение)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E22CE0-418E-4962-98E2-42F0BD95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Снижение концентрации неорганического фосфата более чем на 30% в течение 24 ч;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Повышение содержания </a:t>
            </a:r>
            <a:r>
              <a:rPr lang="ru-RU" b="1" dirty="0" err="1">
                <a:solidFill>
                  <a:srgbClr val="002060"/>
                </a:solidFill>
              </a:rPr>
              <a:t>лактата</a:t>
            </a:r>
            <a:r>
              <a:rPr lang="ru-RU" b="1" dirty="0">
                <a:solidFill>
                  <a:srgbClr val="002060"/>
                </a:solidFill>
              </a:rPr>
              <a:t> в крови – маркера анаэробного метаболизма;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Активация протеолиза с нарушением общего ферментного гомеостаза;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Концентрация средних молекул – </a:t>
            </a:r>
            <a:r>
              <a:rPr lang="ru-RU" b="1" dirty="0" err="1">
                <a:solidFill>
                  <a:srgbClr val="002060"/>
                </a:solidFill>
              </a:rPr>
              <a:t>олигопептидов</a:t>
            </a:r>
            <a:r>
              <a:rPr lang="ru-RU" b="1" dirty="0">
                <a:solidFill>
                  <a:srgbClr val="002060"/>
                </a:solidFill>
              </a:rPr>
              <a:t> с молекулярной массой 300-500 Да;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Определение уровня цитокинов;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СРБ, </a:t>
            </a:r>
            <a:r>
              <a:rPr lang="ru-RU" b="1" dirty="0" err="1">
                <a:solidFill>
                  <a:srgbClr val="002060"/>
                </a:solidFill>
              </a:rPr>
              <a:t>прокальциотонин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пресепсин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904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63F207-94CC-470E-BCAF-CA6B9ED3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ТАКТИКА РАННЕГО ВЫЯВЛЕНИЯ СЕПСИСА (СЕПСИС 3, 2016)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4E0BA5-BD00-421A-ACA2-F1F94EB2B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До поступления пациента в ОРИТ врачами СМП, приемного покоя, хирургических отделений должна использоваться простая прикроватная шкала (</a:t>
            </a:r>
            <a:r>
              <a:rPr lang="ru-RU" b="1" dirty="0" err="1">
                <a:solidFill>
                  <a:srgbClr val="002060"/>
                </a:solidFill>
              </a:rPr>
              <a:t>qSOFA</a:t>
            </a:r>
            <a:r>
              <a:rPr lang="ru-RU" dirty="0">
                <a:solidFill>
                  <a:srgbClr val="002060"/>
                </a:solidFill>
              </a:rPr>
              <a:t> – ускоренная (быстрая, экспресс) SOFA), которая включает в себя: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    1) </a:t>
            </a:r>
            <a:r>
              <a:rPr lang="ru-RU" b="1" i="1" dirty="0">
                <a:solidFill>
                  <a:srgbClr val="002060"/>
                </a:solidFill>
              </a:rPr>
              <a:t>гипотонию </a:t>
            </a:r>
            <a:r>
              <a:rPr lang="ru-RU" dirty="0">
                <a:solidFill>
                  <a:srgbClr val="002060"/>
                </a:solidFill>
              </a:rPr>
              <a:t>(систолическое АД ≤100 мм рт. ст.);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    2) </a:t>
            </a:r>
            <a:r>
              <a:rPr lang="ru-RU" b="1" i="1" dirty="0">
                <a:solidFill>
                  <a:srgbClr val="002060"/>
                </a:solidFill>
              </a:rPr>
              <a:t>изменения психического состояния </a:t>
            </a:r>
            <a:r>
              <a:rPr lang="ru-RU" dirty="0">
                <a:solidFill>
                  <a:srgbClr val="002060"/>
                </a:solidFill>
              </a:rPr>
              <a:t>(сознания);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    3) </a:t>
            </a:r>
            <a:r>
              <a:rPr lang="ru-RU" b="1" dirty="0">
                <a:solidFill>
                  <a:srgbClr val="002060"/>
                </a:solidFill>
              </a:rPr>
              <a:t>тахипноэ</a:t>
            </a:r>
            <a:r>
              <a:rPr lang="ru-RU" dirty="0">
                <a:solidFill>
                  <a:srgbClr val="002060"/>
                </a:solidFill>
              </a:rPr>
              <a:t> (частота дыхания &gt; 22/мин).</a:t>
            </a:r>
          </a:p>
          <a:p>
            <a:r>
              <a:rPr lang="ru-RU" dirty="0">
                <a:solidFill>
                  <a:srgbClr val="002060"/>
                </a:solidFill>
              </a:rPr>
              <a:t>Наличие по крайней мере </a:t>
            </a:r>
            <a:r>
              <a:rPr lang="ru-RU" b="1" dirty="0">
                <a:solidFill>
                  <a:srgbClr val="002060"/>
                </a:solidFill>
              </a:rPr>
              <a:t>2-х из этих критериев </a:t>
            </a:r>
            <a:r>
              <a:rPr lang="ru-RU" dirty="0">
                <a:solidFill>
                  <a:srgbClr val="002060"/>
                </a:solidFill>
              </a:rPr>
              <a:t>сильно предсказывает вероятность неблагоприятного исхода. </a:t>
            </a:r>
          </a:p>
          <a:p>
            <a:r>
              <a:rPr lang="ru-RU" dirty="0">
                <a:solidFill>
                  <a:srgbClr val="002060"/>
                </a:solidFill>
              </a:rPr>
              <a:t>Эта шкала предназначена для ранней диагностики сепсиса до поступления пациента в ОРИТ (приемный покой, профильные отделения) и начала лечебных мероприятий. </a:t>
            </a:r>
          </a:p>
          <a:p>
            <a:r>
              <a:rPr lang="ru-RU" dirty="0">
                <a:solidFill>
                  <a:srgbClr val="002060"/>
                </a:solidFill>
              </a:rPr>
              <a:t>В ОРИТ используется стандартная шкала SOFA.</a:t>
            </a:r>
          </a:p>
        </p:txBody>
      </p:sp>
    </p:spTree>
    <p:extLst>
      <p:ext uri="{BB962C8B-B14F-4D97-AF65-F5344CB8AC3E}">
        <p14:creationId xmlns:p14="http://schemas.microsoft.com/office/powerpoint/2010/main" val="114902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764B4-207C-486C-BA2B-A1C25A9A3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ОПРЕДЕЛЕНИЯ СЕПСИСА (СЕПСИС 3, 2016)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A01D1F-02A0-4307-B5A4-CECEF0CA2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В основу критерии определения сепсиса положены </a:t>
            </a:r>
            <a:r>
              <a:rPr lang="ru-RU" b="1" i="1" dirty="0">
                <a:solidFill>
                  <a:srgbClr val="002060"/>
                </a:solidFill>
              </a:rPr>
              <a:t>признаки полиорганной недостаточности:</a:t>
            </a:r>
          </a:p>
          <a:p>
            <a:pPr marL="0" indent="0">
              <a:buNone/>
            </a:pPr>
            <a:endParaRPr lang="ru-RU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Обязательными критериями сепсиса являются: 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1) </a:t>
            </a:r>
            <a:r>
              <a:rPr lang="ru-RU" b="1" i="1" dirty="0">
                <a:solidFill>
                  <a:srgbClr val="002060"/>
                </a:solidFill>
              </a:rPr>
              <a:t>очаг инфекции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2) </a:t>
            </a:r>
            <a:r>
              <a:rPr lang="ru-RU" b="1" i="1" dirty="0">
                <a:solidFill>
                  <a:srgbClr val="002060"/>
                </a:solidFill>
              </a:rPr>
              <a:t>признаки полиорганной недостаточности</a:t>
            </a:r>
            <a:r>
              <a:rPr lang="en-US" dirty="0">
                <a:solidFill>
                  <a:srgbClr val="002060"/>
                </a:solidFill>
              </a:rPr>
              <a:t>.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A8B0C45-9898-4339-8058-4A6673640939}"/>
              </a:ext>
            </a:extLst>
          </p:cNvPr>
          <p:cNvSpPr/>
          <p:nvPr/>
        </p:nvSpPr>
        <p:spPr>
          <a:xfrm>
            <a:off x="838200" y="5428404"/>
            <a:ext cx="8596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Singer M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en-US" dirty="0">
                <a:solidFill>
                  <a:srgbClr val="FF0000"/>
                </a:solidFill>
              </a:rPr>
              <a:t>et al. </a:t>
            </a:r>
            <a:r>
              <a:rPr lang="en-US" b="1" i="1" dirty="0">
                <a:solidFill>
                  <a:srgbClr val="FF0000"/>
                </a:solidFill>
              </a:rPr>
              <a:t>The Third International Consensus Definitions for Sepsis and Septic Shock (Sepsis-3)</a:t>
            </a:r>
            <a:r>
              <a:rPr lang="en-US" dirty="0">
                <a:solidFill>
                  <a:srgbClr val="FF0000"/>
                </a:solidFill>
              </a:rPr>
              <a:t>. JAMA. 2016 Feb 23;315(8):801-10.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009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5F5DC-F790-417A-8F62-9D7C3ED0A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КЛИНИЧЕСКИЕ КРИТЕРИИ СЕПТИЧЕСКОГО ШОКА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0D863F-FC9D-4F5F-BD28-30B7EBF20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8511"/>
            <a:ext cx="10515600" cy="405845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400" dirty="0">
                <a:solidFill>
                  <a:srgbClr val="002060"/>
                </a:solidFill>
              </a:rPr>
              <a:t> Необходимость поддержки  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</a:rPr>
              <a:t>    </a:t>
            </a:r>
            <a:r>
              <a:rPr lang="ru-RU" sz="4400" dirty="0" err="1">
                <a:solidFill>
                  <a:srgbClr val="002060"/>
                </a:solidFill>
              </a:rPr>
              <a:t>вазопрессорами</a:t>
            </a:r>
            <a:r>
              <a:rPr lang="ru-RU" sz="4400" dirty="0">
                <a:solidFill>
                  <a:srgbClr val="002060"/>
                </a:solidFill>
              </a:rPr>
              <a:t> для достижения </a:t>
            </a:r>
            <a:r>
              <a:rPr lang="ru-RU" sz="4400" dirty="0" err="1">
                <a:solidFill>
                  <a:srgbClr val="002060"/>
                </a:solidFill>
              </a:rPr>
              <a:t>АДср</a:t>
            </a:r>
            <a:r>
              <a:rPr lang="ru-RU" sz="4400" dirty="0">
                <a:solidFill>
                  <a:srgbClr val="002060"/>
                </a:solidFill>
              </a:rPr>
              <a:t> ≥ 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</a:rPr>
              <a:t>    65 мм </a:t>
            </a:r>
            <a:r>
              <a:rPr lang="ru-RU" sz="4400" dirty="0" err="1">
                <a:solidFill>
                  <a:srgbClr val="002060"/>
                </a:solidFill>
              </a:rPr>
              <a:t>рт.ст</a:t>
            </a:r>
            <a:r>
              <a:rPr lang="ru-RU" sz="4400" dirty="0">
                <a:solidFill>
                  <a:srgbClr val="002060"/>
                </a:solidFill>
              </a:rPr>
              <a:t>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dirty="0">
                <a:solidFill>
                  <a:srgbClr val="002060"/>
                </a:solidFill>
              </a:rPr>
              <a:t> Увеличение концентрации </a:t>
            </a:r>
            <a:r>
              <a:rPr lang="ru-RU" sz="4400" dirty="0" err="1">
                <a:solidFill>
                  <a:srgbClr val="002060"/>
                </a:solidFill>
              </a:rPr>
              <a:t>лактата</a:t>
            </a:r>
            <a:r>
              <a:rPr lang="ru-RU" sz="4400" dirty="0">
                <a:solidFill>
                  <a:srgbClr val="002060"/>
                </a:solidFill>
              </a:rPr>
              <a:t> &gt; 2 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</a:rPr>
              <a:t>    </a:t>
            </a:r>
            <a:r>
              <a:rPr lang="ru-RU" sz="4400" dirty="0" err="1">
                <a:solidFill>
                  <a:srgbClr val="002060"/>
                </a:solidFill>
              </a:rPr>
              <a:t>ммоль</a:t>
            </a:r>
            <a:r>
              <a:rPr lang="ru-RU" sz="4400" dirty="0">
                <a:solidFill>
                  <a:srgbClr val="002060"/>
                </a:solidFill>
              </a:rPr>
              <a:t>/л, несмотря на адекватную  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</a:rPr>
              <a:t>    инфузионную терапию.</a:t>
            </a:r>
          </a:p>
        </p:txBody>
      </p:sp>
    </p:spTree>
    <p:extLst>
      <p:ext uri="{BB962C8B-B14F-4D97-AF65-F5344CB8AC3E}">
        <p14:creationId xmlns:p14="http://schemas.microsoft.com/office/powerpoint/2010/main" val="1692138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092F5-85C3-4A5B-9D27-DEF3320BA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ПРИНЦИПЫ РАННЕЙ ДИАГНОСТИКИ СЕПСИСА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A30BA3-2CB9-4AC9-BE80-FE8FB3A78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У пациентов с инфекционным очагом необходимо оценивать признаки </a:t>
            </a:r>
            <a:r>
              <a:rPr lang="ru-RU" sz="3200" b="1" i="1" dirty="0">
                <a:solidFill>
                  <a:srgbClr val="002060"/>
                </a:solidFill>
              </a:rPr>
              <a:t>полиорганной недостаточности</a:t>
            </a:r>
            <a:r>
              <a:rPr lang="ru-RU" sz="3200" dirty="0">
                <a:solidFill>
                  <a:srgbClr val="002060"/>
                </a:solidFill>
              </a:rPr>
              <a:t>;</a:t>
            </a:r>
          </a:p>
          <a:p>
            <a:r>
              <a:rPr lang="ru-RU" sz="3200" dirty="0">
                <a:solidFill>
                  <a:srgbClr val="002060"/>
                </a:solidFill>
              </a:rPr>
              <a:t>У пациентов с признаками полиорганной недостаточности необходимо оценивать </a:t>
            </a:r>
            <a:r>
              <a:rPr lang="ru-RU" sz="3200" b="1" i="1" dirty="0">
                <a:solidFill>
                  <a:srgbClr val="002060"/>
                </a:solidFill>
              </a:rPr>
              <a:t>явную или подозреваемую инфекцию</a:t>
            </a:r>
            <a:r>
              <a:rPr lang="ru-RU" sz="3200" dirty="0">
                <a:solidFill>
                  <a:srgbClr val="002060"/>
                </a:solidFill>
              </a:rPr>
              <a:t>. 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И то, и другое подразумевает как можно более раннюю диагностику и начало лечения сепсиса врачами всех специальностей.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4009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F9A8D-603E-49A9-A0AA-0EDF505A5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81" y="351576"/>
            <a:ext cx="11124047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ПРЕДЛАГАЕМЫЙ АЛГОРИТМ ДИАГНОСТИКИ СЕПСИСА И СЕПТИЧЕСКОГО ШОКА </a:t>
            </a:r>
            <a:b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(СЕПСИС 3, 2016)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4FB61D3-427C-49FC-AF9E-FA87BD8E44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1887" y="2160761"/>
            <a:ext cx="684443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9859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63D87-DABE-491D-A348-D68AC718F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КАЛА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qSOFA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(quick Sequential Organ Failure Assessment)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6222D2-E4F2-4520-B879-88AC655CB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sz="3600" b="1" dirty="0"/>
          </a:p>
          <a:p>
            <a:pPr marL="0" indent="0" algn="ctr">
              <a:buNone/>
            </a:pPr>
            <a:r>
              <a:rPr lang="ru-RU" sz="3900" b="1" dirty="0">
                <a:solidFill>
                  <a:srgbClr val="002060"/>
                </a:solidFill>
              </a:rPr>
              <a:t>   </a:t>
            </a:r>
            <a:r>
              <a:rPr lang="en-US" sz="3900" b="1" dirty="0">
                <a:solidFill>
                  <a:srgbClr val="002060"/>
                </a:solidFill>
              </a:rPr>
              <a:t>Ш</a:t>
            </a:r>
            <a:r>
              <a:rPr lang="ru-RU" sz="3900" b="1" dirty="0">
                <a:solidFill>
                  <a:srgbClr val="002060"/>
                </a:solidFill>
              </a:rPr>
              <a:t>кала</a:t>
            </a:r>
            <a:r>
              <a:rPr lang="en-US" sz="3900" b="1" dirty="0">
                <a:solidFill>
                  <a:srgbClr val="002060"/>
                </a:solidFill>
              </a:rPr>
              <a:t> </a:t>
            </a:r>
            <a:r>
              <a:rPr lang="en-US" sz="3900" b="1" dirty="0" err="1">
                <a:solidFill>
                  <a:srgbClr val="002060"/>
                </a:solidFill>
              </a:rPr>
              <a:t>qSOFA</a:t>
            </a:r>
            <a:r>
              <a:rPr lang="en-US" sz="3900" b="1" dirty="0">
                <a:solidFill>
                  <a:srgbClr val="002060"/>
                </a:solidFill>
              </a:rPr>
              <a:t> </a:t>
            </a:r>
            <a:r>
              <a:rPr lang="ru-RU" sz="3900" dirty="0">
                <a:solidFill>
                  <a:srgbClr val="002060"/>
                </a:solidFill>
              </a:rPr>
              <a:t>– быстрая SOFA для использования вне </a:t>
            </a:r>
          </a:p>
          <a:p>
            <a:pPr marL="0" indent="0" algn="ctr">
              <a:buNone/>
            </a:pPr>
            <a:r>
              <a:rPr lang="ru-RU" sz="3900" dirty="0">
                <a:solidFill>
                  <a:srgbClr val="002060"/>
                </a:solidFill>
              </a:rPr>
              <a:t>   палаты интенсивной терапии:</a:t>
            </a:r>
          </a:p>
          <a:p>
            <a:pPr marL="0" indent="0">
              <a:buNone/>
            </a:pPr>
            <a:endParaRPr lang="ru-RU" sz="39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900" dirty="0">
                <a:solidFill>
                  <a:srgbClr val="002060"/>
                </a:solidFill>
              </a:rPr>
              <a:t>ЧД более 22 в мин;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900" dirty="0">
                <a:solidFill>
                  <a:srgbClr val="002060"/>
                </a:solidFill>
              </a:rPr>
              <a:t>Изменения психического статуса или шкала Глазго </a:t>
            </a:r>
          </a:p>
          <a:p>
            <a:pPr marL="0" indent="0">
              <a:buNone/>
            </a:pPr>
            <a:r>
              <a:rPr lang="ru-RU" sz="3900" dirty="0">
                <a:solidFill>
                  <a:srgbClr val="002060"/>
                </a:solidFill>
              </a:rPr>
              <a:t>    менее 13 баллов;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900" dirty="0">
                <a:solidFill>
                  <a:srgbClr val="002060"/>
                </a:solidFill>
              </a:rPr>
              <a:t>Систолическое АД менее 100 мм рт. ст. </a:t>
            </a:r>
          </a:p>
          <a:p>
            <a:pPr marL="0" indent="0">
              <a:buNone/>
            </a:pPr>
            <a:r>
              <a:rPr lang="ru-RU" sz="39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782649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B6CEFF-9D7F-4199-8039-55857E42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649667"/>
            <a:ext cx="8596668" cy="80428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ШКАЛЫ </a:t>
            </a:r>
            <a:r>
              <a:rPr lang="en-US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qSOFA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92AA16-EAB6-402C-999B-6296A5EB5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02060"/>
                </a:solidFill>
              </a:rPr>
              <a:t>Сепсис 3 вводит </a:t>
            </a:r>
            <a:r>
              <a:rPr lang="ru-RU" sz="3600" dirty="0" err="1">
                <a:solidFill>
                  <a:srgbClr val="002060"/>
                </a:solidFill>
              </a:rPr>
              <a:t>qSOFA</a:t>
            </a:r>
            <a:r>
              <a:rPr lang="ru-RU" sz="3600" dirty="0">
                <a:solidFill>
                  <a:srgbClr val="002060"/>
                </a:solidFill>
              </a:rPr>
              <a:t> как инструмент для идентификации пациентов из-за опасности сепсиса с более высоким риском стационарной смерти или продленного нахождения в ОРИТ. </a:t>
            </a:r>
          </a:p>
          <a:p>
            <a:pPr marL="0" indent="0">
              <a:buNone/>
            </a:pPr>
            <a:endParaRPr lang="ru-RU" sz="3600" dirty="0">
              <a:solidFill>
                <a:srgbClr val="002060"/>
              </a:solidFill>
            </a:endParaRPr>
          </a:p>
          <a:p>
            <a:r>
              <a:rPr lang="ru-RU" sz="3600" i="1" dirty="0">
                <a:solidFill>
                  <a:srgbClr val="002060"/>
                </a:solidFill>
              </a:rPr>
              <a:t>ВНИМАНИЕ: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qSOFA</a:t>
            </a:r>
            <a:r>
              <a:rPr lang="ru-RU" sz="3600" dirty="0">
                <a:solidFill>
                  <a:srgbClr val="002060"/>
                </a:solidFill>
              </a:rPr>
              <a:t> не определяет сепсис, но наличие 2-х </a:t>
            </a:r>
            <a:r>
              <a:rPr lang="ru-RU" sz="3600" dirty="0" err="1">
                <a:solidFill>
                  <a:srgbClr val="002060"/>
                </a:solidFill>
              </a:rPr>
              <a:t>qSOFA</a:t>
            </a:r>
            <a:r>
              <a:rPr lang="ru-RU" sz="3600" dirty="0">
                <a:solidFill>
                  <a:srgbClr val="002060"/>
                </a:solidFill>
              </a:rPr>
              <a:t> критериев – показатель увеличенной смертности в ОРИТ.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3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7400D8-2B84-46A0-B717-C43866A45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1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ШКАЛЫ SOFA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939B87-58C8-45A2-ABC5-10BF88668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400" dirty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ru-RU" sz="4400" dirty="0">
                <a:solidFill>
                  <a:srgbClr val="002060"/>
                </a:solidFill>
                <a:ea typeface="+mj-ea"/>
                <a:cs typeface="+mj-cs"/>
              </a:rPr>
              <a:t>Диагностика и оценка степени тяжести полиорганной недостаточности при </a:t>
            </a:r>
            <a:br>
              <a:rPr lang="ru-RU" sz="4400" dirty="0">
                <a:solidFill>
                  <a:srgbClr val="002060"/>
                </a:solidFill>
                <a:ea typeface="+mj-ea"/>
                <a:cs typeface="+mj-cs"/>
              </a:rPr>
            </a:br>
            <a:r>
              <a:rPr lang="ru-RU" sz="4400" dirty="0">
                <a:solidFill>
                  <a:srgbClr val="002060"/>
                </a:solidFill>
                <a:ea typeface="+mj-ea"/>
                <a:cs typeface="+mj-cs"/>
              </a:rPr>
              <a:t>сепсисе и септическом шоке должна проводиться по шкале SOFA (уровень 1В).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283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CA01E-ADB9-49A1-8B78-8F0B72865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467" y="193109"/>
            <a:ext cx="8873066" cy="983841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ШКАЛА 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SOFA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4C0883A-64C0-4EB2-97D6-3BA88C419B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891369"/>
              </p:ext>
            </p:extLst>
          </p:nvPr>
        </p:nvGraphicFramePr>
        <p:xfrm>
          <a:off x="760491" y="1283201"/>
          <a:ext cx="10746462" cy="5417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6194">
                  <a:extLst>
                    <a:ext uri="{9D8B030D-6E8A-4147-A177-3AD203B41FA5}">
                      <a16:colId xmlns:a16="http://schemas.microsoft.com/office/drawing/2014/main" val="1056706688"/>
                    </a:ext>
                  </a:extLst>
                </a:gridCol>
                <a:gridCol w="1270821">
                  <a:extLst>
                    <a:ext uri="{9D8B030D-6E8A-4147-A177-3AD203B41FA5}">
                      <a16:colId xmlns:a16="http://schemas.microsoft.com/office/drawing/2014/main" val="268061138"/>
                    </a:ext>
                  </a:extLst>
                </a:gridCol>
                <a:gridCol w="1270821">
                  <a:extLst>
                    <a:ext uri="{9D8B030D-6E8A-4147-A177-3AD203B41FA5}">
                      <a16:colId xmlns:a16="http://schemas.microsoft.com/office/drawing/2014/main" val="1834851425"/>
                    </a:ext>
                  </a:extLst>
                </a:gridCol>
                <a:gridCol w="1593455">
                  <a:extLst>
                    <a:ext uri="{9D8B030D-6E8A-4147-A177-3AD203B41FA5}">
                      <a16:colId xmlns:a16="http://schemas.microsoft.com/office/drawing/2014/main" val="1646801020"/>
                    </a:ext>
                  </a:extLst>
                </a:gridCol>
                <a:gridCol w="1792785">
                  <a:extLst>
                    <a:ext uri="{9D8B030D-6E8A-4147-A177-3AD203B41FA5}">
                      <a16:colId xmlns:a16="http://schemas.microsoft.com/office/drawing/2014/main" val="3073432253"/>
                    </a:ext>
                  </a:extLst>
                </a:gridCol>
                <a:gridCol w="1792386">
                  <a:extLst>
                    <a:ext uri="{9D8B030D-6E8A-4147-A177-3AD203B41FA5}">
                      <a16:colId xmlns:a16="http://schemas.microsoft.com/office/drawing/2014/main" val="1469198695"/>
                    </a:ext>
                  </a:extLst>
                </a:gridCol>
              </a:tblGrid>
              <a:tr h="404049">
                <a:tc>
                  <a:txBody>
                    <a:bodyPr/>
                    <a:lstStyle/>
                    <a:p>
                      <a:pPr marR="387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Шкала SOFA 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 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tc>
                  <a:txBody>
                    <a:bodyPr/>
                    <a:lstStyle/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tc>
                  <a:txBody>
                    <a:bodyPr/>
                    <a:lstStyle/>
                    <a:p>
                      <a:pPr marR="304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tc>
                  <a:txBody>
                    <a:bodyPr/>
                    <a:lstStyle/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extLst>
                  <a:ext uri="{0D108BD9-81ED-4DB2-BD59-A6C34878D82A}">
                    <a16:rowId xmlns:a16="http://schemas.microsoft.com/office/drawing/2014/main" val="4138591721"/>
                  </a:ext>
                </a:extLst>
              </a:tr>
              <a:tr h="711451">
                <a:tc>
                  <a:txBody>
                    <a:bodyPr/>
                    <a:lstStyle/>
                    <a:p>
                      <a:pPr marL="54610">
                        <a:lnSpc>
                          <a:spcPct val="107000"/>
                        </a:lnSpc>
                        <a:spcAft>
                          <a:spcPts val="20"/>
                        </a:spcAft>
                      </a:pPr>
                      <a:r>
                        <a:rPr lang="ru-RU" sz="1400" dirty="0">
                          <a:effectLst/>
                        </a:rPr>
                        <a:t>Дыхание </a:t>
                      </a:r>
                    </a:p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PaO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/FiO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, мм рт. ст.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tc>
                  <a:txBody>
                    <a:bodyPr/>
                    <a:lstStyle/>
                    <a:p>
                      <a:pPr marL="552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Более 400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L="53340" marR="584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Менее 400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Менее 300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Менее 200 с респираторной поддержкой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Менее 100 с респираторной поддержкой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extLst>
                  <a:ext uri="{0D108BD9-81ED-4DB2-BD59-A6C34878D82A}">
                    <a16:rowId xmlns:a16="http://schemas.microsoft.com/office/drawing/2014/main" val="4202346852"/>
                  </a:ext>
                </a:extLst>
              </a:tr>
              <a:tr h="711451">
                <a:tc>
                  <a:txBody>
                    <a:bodyPr/>
                    <a:lstStyle/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Коагуляция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41425" algn="ctr"/>
                          <a:tab pos="1675765" algn="r"/>
                        </a:tabLst>
                      </a:pPr>
                      <a:r>
                        <a:rPr lang="ru-RU" sz="1400" dirty="0">
                          <a:effectLst/>
                        </a:rPr>
                        <a:t>		</a:t>
                      </a:r>
                    </a:p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Тромбоциты, х </a:t>
                      </a:r>
                      <a:r>
                        <a:rPr lang="en-US" sz="1400" b="1" kern="1200" dirty="0"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b="1" kern="1200" baseline="30000" dirty="0"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kern="1200" dirty="0"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400" b="1" kern="1200" dirty="0"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мм</a:t>
                      </a:r>
                      <a:r>
                        <a:rPr lang="en-US" sz="1400" b="1" kern="1200" baseline="30000" dirty="0"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tc>
                  <a:txBody>
                    <a:bodyPr/>
                    <a:lstStyle/>
                    <a:p>
                      <a:pPr marL="552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Более 150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L="53340" marR="584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Менее 150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Менее 100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49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Менее 50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Менее 20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extLst>
                  <a:ext uri="{0D108BD9-81ED-4DB2-BD59-A6C34878D82A}">
                    <a16:rowId xmlns:a16="http://schemas.microsoft.com/office/drawing/2014/main" val="3511820641"/>
                  </a:ext>
                </a:extLst>
              </a:tr>
              <a:tr h="711451">
                <a:tc>
                  <a:txBody>
                    <a:bodyPr/>
                    <a:lstStyle/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Печень </a:t>
                      </a:r>
                    </a:p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Билирубин, </a:t>
                      </a:r>
                      <a:r>
                        <a:rPr lang="ru-RU" sz="1400" dirty="0" err="1">
                          <a:effectLst/>
                        </a:rPr>
                        <a:t>мкмоль</a:t>
                      </a:r>
                      <a:r>
                        <a:rPr lang="ru-RU" sz="1400" dirty="0">
                          <a:effectLst/>
                        </a:rPr>
                        <a:t>/л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 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20-30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33-101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102-204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&gt;204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extLst>
                  <a:ext uri="{0D108BD9-81ED-4DB2-BD59-A6C34878D82A}">
                    <a16:rowId xmlns:a16="http://schemas.microsoft.com/office/drawing/2014/main" val="3576289898"/>
                  </a:ext>
                </a:extLst>
              </a:tr>
              <a:tr h="916914">
                <a:tc>
                  <a:txBody>
                    <a:bodyPr/>
                    <a:lstStyle/>
                    <a:p>
                      <a:pPr marL="54610" marR="135255">
                        <a:lnSpc>
                          <a:spcPct val="98000"/>
                        </a:lnSpc>
                        <a:spcAft>
                          <a:spcPts val="25"/>
                        </a:spcAft>
                      </a:pPr>
                      <a:r>
                        <a:rPr lang="ru-RU" sz="1400" dirty="0">
                          <a:effectLst/>
                        </a:rPr>
                        <a:t>Сердечно- сосудистая </a:t>
                      </a:r>
                    </a:p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Гипотензия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АДср</a:t>
                      </a:r>
                      <a:r>
                        <a:rPr lang="ru-RU" sz="1000" b="1" dirty="0">
                          <a:effectLst/>
                        </a:rPr>
                        <a:t>. более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70 мм </a:t>
                      </a:r>
                      <a:r>
                        <a:rPr lang="ru-RU" sz="1000" b="1" dirty="0" err="1">
                          <a:effectLst/>
                        </a:rPr>
                        <a:t>рт.ст</a:t>
                      </a:r>
                      <a:r>
                        <a:rPr lang="ru-RU" sz="1000" b="1" dirty="0">
                          <a:effectLst/>
                        </a:rPr>
                        <a:t>.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L="5080" marR="10160" indent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АДср</a:t>
                      </a:r>
                      <a:r>
                        <a:rPr lang="ru-RU" sz="1000" b="1" dirty="0">
                          <a:effectLst/>
                        </a:rPr>
                        <a:t>. менее 70 мм рт. ст.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L="94615" marR="9398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Допамин менее 5, или </a:t>
                      </a: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добутамин</a:t>
                      </a:r>
                      <a:r>
                        <a:rPr lang="ru-RU" sz="1000" b="1" dirty="0">
                          <a:effectLst/>
                        </a:rPr>
                        <a:t> 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(любая доза)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Допамин 5-15, или адреналин </a:t>
                      </a:r>
                    </a:p>
                    <a:p>
                      <a:pPr marR="349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&lt; 0,1,  или  </a:t>
                      </a:r>
                    </a:p>
                    <a:p>
                      <a:pPr marR="349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норадреналин </a:t>
                      </a:r>
                    </a:p>
                    <a:p>
                      <a:pPr marR="342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&lt;0,1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Допамин &gt;15, или адреналин  </a:t>
                      </a:r>
                    </a:p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&gt;0,1, или норадреналин </a:t>
                      </a:r>
                    </a:p>
                    <a:p>
                      <a:pPr marR="374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&gt;0,1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extLst>
                  <a:ext uri="{0D108BD9-81ED-4DB2-BD59-A6C34878D82A}">
                    <a16:rowId xmlns:a16="http://schemas.microsoft.com/office/drawing/2014/main" val="1138026407"/>
                  </a:ext>
                </a:extLst>
              </a:tr>
              <a:tr h="711451">
                <a:tc>
                  <a:txBody>
                    <a:bodyPr/>
                    <a:lstStyle/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ЦНС </a:t>
                      </a:r>
                    </a:p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Шкала комы Глазго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15 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13-14 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10-12 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6-9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&lt;6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extLst>
                  <a:ext uri="{0D108BD9-81ED-4DB2-BD59-A6C34878D82A}">
                    <a16:rowId xmlns:a16="http://schemas.microsoft.com/office/drawing/2014/main" val="324265212"/>
                  </a:ext>
                </a:extLst>
              </a:tr>
              <a:tr h="711451">
                <a:tc>
                  <a:txBody>
                    <a:bodyPr/>
                    <a:lstStyle/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Почки </a:t>
                      </a:r>
                    </a:p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Креатинин, мг/</a:t>
                      </a:r>
                      <a:r>
                        <a:rPr lang="ru-RU" sz="1400" dirty="0" err="1">
                          <a:effectLst/>
                        </a:rPr>
                        <a:t>дл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ммоль</a:t>
                      </a:r>
                      <a:r>
                        <a:rPr lang="ru-RU" sz="1400" dirty="0">
                          <a:effectLst/>
                        </a:rPr>
                        <a:t>/л 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Менее 1,2 (110)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1,2-1,9     </a:t>
                      </a:r>
                      <a:endParaRPr lang="en-US" sz="1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(110-170)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2,0-3,4   </a:t>
                      </a:r>
                      <a:endParaRPr lang="en-US" sz="1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(171-299)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L="8255" marR="425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3,5-4,9  </a:t>
                      </a:r>
                      <a:endParaRPr lang="en-US" sz="1000" b="1" dirty="0">
                        <a:effectLst/>
                      </a:endParaRPr>
                    </a:p>
                    <a:p>
                      <a:pPr marL="8255" marR="425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(300</a:t>
                      </a:r>
                      <a:r>
                        <a:rPr lang="en-US" sz="1000" b="1" dirty="0">
                          <a:effectLst/>
                        </a:rPr>
                        <a:t>-</a:t>
                      </a:r>
                      <a:r>
                        <a:rPr lang="ru-RU" sz="1000" b="1" dirty="0">
                          <a:effectLst/>
                        </a:rPr>
                        <a:t>440)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L="660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</a:endParaRPr>
                    </a:p>
                    <a:p>
                      <a:pPr marL="660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Более 4,9 </a:t>
                      </a:r>
                      <a:endParaRPr lang="en-US" sz="1000" b="1" dirty="0">
                        <a:effectLst/>
                      </a:endParaRPr>
                    </a:p>
                    <a:p>
                      <a:pPr marL="660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     </a:t>
                      </a:r>
                      <a:r>
                        <a:rPr lang="ru-RU" sz="1000" b="1" dirty="0">
                          <a:effectLst/>
                        </a:rPr>
                        <a:t>(440) </a:t>
                      </a:r>
                    </a:p>
                    <a:p>
                      <a:pPr marR="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extLst>
                  <a:ext uri="{0D108BD9-81ED-4DB2-BD59-A6C34878D82A}">
                    <a16:rowId xmlns:a16="http://schemas.microsoft.com/office/drawing/2014/main" val="3688915417"/>
                  </a:ext>
                </a:extLst>
              </a:tr>
              <a:tr h="429506">
                <a:tc>
                  <a:txBody>
                    <a:bodyPr/>
                    <a:lstStyle/>
                    <a:p>
                      <a:pPr marL="546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Диурез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 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 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 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&lt;500 мл/сут </a:t>
                      </a:r>
                      <a:endParaRPr lang="ru-RU" sz="10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&lt;200 мл/сут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23" marR="0" marT="48525" marB="0" anchor="ctr"/>
                </a:tc>
                <a:extLst>
                  <a:ext uri="{0D108BD9-81ED-4DB2-BD59-A6C34878D82A}">
                    <a16:rowId xmlns:a16="http://schemas.microsoft.com/office/drawing/2014/main" val="2074676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7341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B41FB1-1C9A-4D9F-9B85-463707AAA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 КРИТЕРИИ ПОСТАНОВКИ ДИАГНОЗА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8FFADD-5AC8-43CA-B7F1-E1E8370D4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1) С-реактивный белок;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2) </a:t>
            </a:r>
            <a:r>
              <a:rPr lang="ru-RU" b="1" dirty="0" err="1">
                <a:solidFill>
                  <a:srgbClr val="002060"/>
                </a:solidFill>
              </a:rPr>
              <a:t>Прокальцитонин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3) </a:t>
            </a:r>
            <a:r>
              <a:rPr lang="ru-RU" b="1" dirty="0" err="1">
                <a:solidFill>
                  <a:srgbClr val="002060"/>
                </a:solidFill>
              </a:rPr>
              <a:t>Пресепсин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Эти </a:t>
            </a:r>
            <a:r>
              <a:rPr lang="ru-RU" b="1" dirty="0" err="1">
                <a:solidFill>
                  <a:srgbClr val="002060"/>
                </a:solidFill>
              </a:rPr>
              <a:t>биомаркеры</a:t>
            </a:r>
            <a:r>
              <a:rPr lang="ru-RU" b="1" dirty="0">
                <a:solidFill>
                  <a:srgbClr val="002060"/>
                </a:solidFill>
              </a:rPr>
              <a:t> имеют относительную диагностическую ценность в отношении генерализации бактериальной инфекции, но указывают на наличие критического состояния. </a:t>
            </a:r>
          </a:p>
          <a:p>
            <a:r>
              <a:rPr lang="ru-RU" b="1" dirty="0">
                <a:solidFill>
                  <a:srgbClr val="002060"/>
                </a:solidFill>
              </a:rPr>
              <a:t>Нормализация уровня </a:t>
            </a:r>
            <a:r>
              <a:rPr lang="ru-RU" b="1" dirty="0" err="1">
                <a:solidFill>
                  <a:srgbClr val="002060"/>
                </a:solidFill>
              </a:rPr>
              <a:t>прокальцитонина</a:t>
            </a:r>
            <a:r>
              <a:rPr lang="ru-RU" b="1" dirty="0">
                <a:solidFill>
                  <a:srgbClr val="002060"/>
                </a:solidFill>
              </a:rPr>
              <a:t> может служить одним из критериев отмены антибактериальной терапии (уровень 2С).</a:t>
            </a:r>
          </a:p>
        </p:txBody>
      </p:sp>
    </p:spTree>
    <p:extLst>
      <p:ext uri="{BB962C8B-B14F-4D97-AF65-F5344CB8AC3E}">
        <p14:creationId xmlns:p14="http://schemas.microsoft.com/office/powerpoint/2010/main" val="26527193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FBABD2-1734-4309-9F94-5046FAC1F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КЛИНИКО-ЛАБОРАТОРНЫЕ КРИТЕРИИ ОРГАННОЙ ДИСФУНКЦИИ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28ED47-8C4A-4EFD-90D6-AA6BB60EC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Легкие – необходимость ИВЛ или </a:t>
            </a:r>
            <a:r>
              <a:rPr lang="ru-RU" b="1" dirty="0" err="1">
                <a:solidFill>
                  <a:srgbClr val="002060"/>
                </a:solidFill>
              </a:rPr>
              <a:t>инсуффляции</a:t>
            </a:r>
            <a:r>
              <a:rPr lang="ru-RU" b="1" dirty="0">
                <a:solidFill>
                  <a:srgbClr val="002060"/>
                </a:solidFill>
              </a:rPr>
              <a:t> кислорода для поддержания </a:t>
            </a:r>
            <a:r>
              <a:rPr lang="ru-RU" b="1" dirty="0"/>
              <a:t>PO</a:t>
            </a:r>
            <a:r>
              <a:rPr lang="ru-RU" b="1" baseline="-25000" dirty="0"/>
              <a:t>2</a:t>
            </a:r>
            <a:r>
              <a:rPr lang="ru-RU" b="1" dirty="0">
                <a:solidFill>
                  <a:srgbClr val="002060"/>
                </a:solidFill>
              </a:rPr>
              <a:t> выше 60 мм рт. ст.;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Печень – содержание билирубина свыше 34 </a:t>
            </a:r>
            <a:r>
              <a:rPr lang="ru-RU" b="1" dirty="0" err="1">
                <a:solidFill>
                  <a:srgbClr val="002060"/>
                </a:solidFill>
              </a:rPr>
              <a:t>мкмоль</a:t>
            </a:r>
            <a:r>
              <a:rPr lang="ru-RU" b="1" dirty="0">
                <a:solidFill>
                  <a:srgbClr val="002060"/>
                </a:solidFill>
              </a:rPr>
              <a:t>/л или активность </a:t>
            </a:r>
            <a:r>
              <a:rPr lang="ru-RU" b="1" dirty="0" err="1">
                <a:solidFill>
                  <a:srgbClr val="002060"/>
                </a:solidFill>
              </a:rPr>
              <a:t>аминотрансфераз</a:t>
            </a:r>
            <a:r>
              <a:rPr lang="ru-RU" b="1" dirty="0">
                <a:solidFill>
                  <a:srgbClr val="002060"/>
                </a:solidFill>
              </a:rPr>
              <a:t> более чем в 2 раза выше по сравнению с нормальными величинами;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Почки – повышение концентрации креатинина свыше 0,18 </a:t>
            </a:r>
            <a:r>
              <a:rPr lang="ru-RU" b="1" dirty="0" err="1">
                <a:solidFill>
                  <a:srgbClr val="002060"/>
                </a:solidFill>
              </a:rPr>
              <a:t>ммоль</a:t>
            </a:r>
            <a:r>
              <a:rPr lang="ru-RU" b="1" dirty="0">
                <a:solidFill>
                  <a:srgbClr val="002060"/>
                </a:solidFill>
              </a:rPr>
              <a:t>/л или олигурия меньше 30 мл/ч на протяжении 30 мин и более;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Сердечно-сосудистая система – снижение АД ниже 90 мм. рт. ст. приводящее к необходимости применения </a:t>
            </a:r>
            <a:r>
              <a:rPr lang="ru-RU" b="1" dirty="0" err="1">
                <a:solidFill>
                  <a:srgbClr val="002060"/>
                </a:solidFill>
              </a:rPr>
              <a:t>симпатомиметиков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Система </a:t>
            </a:r>
            <a:r>
              <a:rPr lang="ru-RU" b="1" dirty="0" err="1">
                <a:solidFill>
                  <a:srgbClr val="002060"/>
                </a:solidFill>
              </a:rPr>
              <a:t>гемокоагуляции</a:t>
            </a:r>
            <a:r>
              <a:rPr lang="ru-RU" b="1" dirty="0">
                <a:solidFill>
                  <a:srgbClr val="002060"/>
                </a:solidFill>
              </a:rPr>
              <a:t> – снижение количества тромбоцитов ниже 100×</a:t>
            </a:r>
            <a:r>
              <a:rPr lang="ru-RU" altLang="ru-RU" b="1" dirty="0">
                <a:solidFill>
                  <a:srgbClr val="002060"/>
                </a:solidFill>
                <a:cs typeface="Arial" panose="020B0604020202020204" pitchFamily="34" charset="0"/>
              </a:rPr>
              <a:t>10</a:t>
            </a:r>
            <a:r>
              <a:rPr lang="ru-RU" altLang="ru-RU" b="1" baseline="30000" dirty="0">
                <a:solidFill>
                  <a:srgbClr val="002060"/>
                </a:solidFill>
                <a:cs typeface="Arial" panose="020B0604020202020204" pitchFamily="34" charset="0"/>
              </a:rPr>
              <a:t>9</a:t>
            </a:r>
            <a:r>
              <a:rPr lang="ru-RU" altLang="ru-RU" b="1" dirty="0">
                <a:solidFill>
                  <a:srgbClr val="002060"/>
                </a:solidFill>
                <a:cs typeface="Arial" panose="020B0604020202020204" pitchFamily="34" charset="0"/>
              </a:rPr>
              <a:t>/л</a:t>
            </a:r>
            <a:r>
              <a:rPr lang="ru-RU" b="1" dirty="0">
                <a:solidFill>
                  <a:srgbClr val="002060"/>
                </a:solidFill>
              </a:rPr>
              <a:t> или возрастание </a:t>
            </a:r>
            <a:r>
              <a:rPr lang="ru-RU" b="1" dirty="0" err="1">
                <a:solidFill>
                  <a:srgbClr val="002060"/>
                </a:solidFill>
              </a:rPr>
              <a:t>фибринолиза</a:t>
            </a:r>
            <a:r>
              <a:rPr lang="ru-RU" b="1" dirty="0">
                <a:solidFill>
                  <a:srgbClr val="002060"/>
                </a:solidFill>
              </a:rPr>
              <a:t> свыше 18%;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Желудочно-кишечный тракт – динамическая кишечная непроходимость, рефрактерная к медикаментозной терапии дольше 8 ч;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ЦНС – заторможенность или сопорозное состояние сознания при отсутствии черепно-мозговой травмы или нарушений мозгового кровообращения.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8026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74EED4-A902-42C1-A600-FEECB7B11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ОСЛОЖНЕНИЯ СЕПСИСА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D62908-D5EC-4E67-ABAC-227F4EE0A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Проявления недостаточности функции жизненно важных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 органов и систем;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Септический шок;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Истощение;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Кровотечение;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Тромбофлебит и т. 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89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588AF4-8F55-4654-AB1E-A94D4F0B9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СЕПТИЧЕСКОГО ШОКА (СЕПСИС 3, 2016)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85F353-8564-4DA9-B7A8-A9C285F0B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Септический шок – </a:t>
            </a:r>
            <a:r>
              <a:rPr lang="ru-RU" dirty="0">
                <a:solidFill>
                  <a:srgbClr val="002060"/>
                </a:solidFill>
              </a:rPr>
              <a:t>это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«частичный случай сепсиса, где в основе лежат глубокие  циркуляторные и клеточные/метаболические нарушения, что существенно увеличивает смертность</a:t>
            </a:r>
            <a:r>
              <a:rPr lang="ru-RU" dirty="0">
                <a:solidFill>
                  <a:srgbClr val="002060"/>
                </a:solidFill>
              </a:rPr>
              <a:t>».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Это определение в основном сосредоточено на важности того: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   1) как отличить септический шок от других форм циркуляторного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       шока;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   2) подчеркивают пагубное влияние сепсис-индуцированных аномалий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       клеточного метаболизма. </a:t>
            </a:r>
          </a:p>
        </p:txBody>
      </p:sp>
    </p:spTree>
    <p:extLst>
      <p:ext uri="{BB962C8B-B14F-4D97-AF65-F5344CB8AC3E}">
        <p14:creationId xmlns:p14="http://schemas.microsoft.com/office/powerpoint/2010/main" val="3477734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4C4D2-D6D8-4EBB-859C-C1EC40562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3" y="590550"/>
            <a:ext cx="4285191" cy="5431762"/>
          </a:xfrm>
        </p:spPr>
        <p:txBody>
          <a:bodyPr anchor="ctr">
            <a:normAutofit/>
          </a:bodyPr>
          <a:lstStyle/>
          <a:p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ПРИНЦИПЫ ЛЕЧЕНИЯ СЕПСИСА И СЕПТИЧЕСКОГО ШОКА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CAB799-9C22-4141-8CBE-C65B3BD36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476" y="889173"/>
            <a:ext cx="6456126" cy="29494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300" dirty="0">
                <a:solidFill>
                  <a:srgbClr val="002060"/>
                </a:solidFill>
              </a:rPr>
              <a:t>При лечении сепсиса и септического шока должен использоваться принцип </a:t>
            </a:r>
            <a:r>
              <a:rPr lang="ru-RU" sz="3300" b="1" i="1" dirty="0">
                <a:solidFill>
                  <a:srgbClr val="002060"/>
                </a:solidFill>
              </a:rPr>
              <a:t>«ранней целенаправленной терапии» </a:t>
            </a:r>
            <a:r>
              <a:rPr lang="ru-RU" sz="3300" dirty="0">
                <a:solidFill>
                  <a:srgbClr val="002060"/>
                </a:solidFill>
              </a:rPr>
              <a:t>(</a:t>
            </a:r>
            <a:r>
              <a:rPr lang="ru-RU" sz="3300" dirty="0" err="1">
                <a:solidFill>
                  <a:srgbClr val="002060"/>
                </a:solidFill>
              </a:rPr>
              <a:t>early</a:t>
            </a:r>
            <a:r>
              <a:rPr lang="ru-RU" sz="3300" dirty="0">
                <a:solidFill>
                  <a:srgbClr val="002060"/>
                </a:solidFill>
              </a:rPr>
              <a:t> </a:t>
            </a:r>
            <a:r>
              <a:rPr lang="ru-RU" sz="3300" dirty="0" err="1">
                <a:solidFill>
                  <a:srgbClr val="002060"/>
                </a:solidFill>
              </a:rPr>
              <a:t>goal-directed</a:t>
            </a:r>
            <a:r>
              <a:rPr lang="ru-RU" sz="3300" dirty="0">
                <a:solidFill>
                  <a:srgbClr val="002060"/>
                </a:solidFill>
              </a:rPr>
              <a:t> </a:t>
            </a:r>
            <a:r>
              <a:rPr lang="ru-RU" sz="3300" dirty="0" err="1">
                <a:solidFill>
                  <a:srgbClr val="002060"/>
                </a:solidFill>
              </a:rPr>
              <a:t>therapy</a:t>
            </a:r>
            <a:r>
              <a:rPr lang="ru-RU" sz="3300" dirty="0">
                <a:solidFill>
                  <a:srgbClr val="002060"/>
                </a:solidFill>
              </a:rPr>
              <a:t> (EGDT), определяющей цели терапии, которые должны быть достигнуты за определенный промежуток времени.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6FDC73E-8D79-4CB7-B55E-AEC58477C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424" y="4373672"/>
            <a:ext cx="5941526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319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8501C-269F-4F34-A32C-26D78AC70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ЛЕЧЕНИЯ СЕПСИСА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3F150D-EE9C-4CC3-B0C2-F2EFFEC94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Приоритетные методы – эффективность которых доказана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 обширной клинической практикой;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 Дополнительные методы – использование которых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 целесообразно с позиций патогенеза, однако их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 результативность не является общепризнанной или доказана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 лишь экспериментально.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1831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770D4-060F-40F9-A09A-095623817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ПРИОРИТЕТНЫЕ МЕТОДЫ ЛЕЧЕНИЯ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D0049A-6355-4229-8970-AAF9EC297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Антибиотикотерапия;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Инфузионная терапия;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Респираторная поддержка;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Восстановление органной и тканевой перфузии;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002060"/>
                </a:solidFill>
              </a:rPr>
              <a:t>Нутритивная</a:t>
            </a:r>
            <a:r>
              <a:rPr lang="ru-RU" b="1" dirty="0">
                <a:solidFill>
                  <a:srgbClr val="002060"/>
                </a:solidFill>
              </a:rPr>
              <a:t> поддержка;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Коррекция иммунных нарушений.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1270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29949-2A5D-4690-AE66-DE93D3E21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863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 МЕТОДЫ ИНТЕНСИВНОЙ ТЕРАПИИ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1E7169-5694-4DEB-A5C6-2BBC7BBD4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5426"/>
            <a:ext cx="10515600" cy="441153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4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800" b="1" dirty="0">
                <a:solidFill>
                  <a:srgbClr val="002060"/>
                </a:solidFill>
              </a:rPr>
              <a:t>Экстракорпоральная детоксикация;</a:t>
            </a:r>
          </a:p>
          <a:p>
            <a:pPr marL="0" indent="0">
              <a:buNone/>
            </a:pPr>
            <a:endParaRPr lang="ru-RU" sz="4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800" b="1" dirty="0">
                <a:solidFill>
                  <a:srgbClr val="002060"/>
                </a:solidFill>
              </a:rPr>
              <a:t>Введение глюкокортикоидов;</a:t>
            </a:r>
          </a:p>
          <a:p>
            <a:pPr marL="0" indent="0">
              <a:buNone/>
            </a:pPr>
            <a:endParaRPr lang="ru-RU" sz="4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800" b="1" dirty="0">
                <a:solidFill>
                  <a:srgbClr val="002060"/>
                </a:solidFill>
              </a:rPr>
              <a:t>Применение ингибиторов </a:t>
            </a:r>
          </a:p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</a:rPr>
              <a:t>   свободных радикалов.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0634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F30204-9F2C-4CA4-B1D1-81B603F84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РАНЯЯ ЦЕЛЕНАПРАВЛЕННАЯ 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719950-6E2E-4507-A86B-8C21BB680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Санация очага инфекции;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Применение антибактериальных препаратов широкого спектра действия;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Инфузия кристаллоидов, при неэффективности подключение </a:t>
            </a:r>
            <a:r>
              <a:rPr lang="ru-RU" sz="3200" b="1" dirty="0" err="1">
                <a:solidFill>
                  <a:srgbClr val="002060"/>
                </a:solidFill>
              </a:rPr>
              <a:t>вазопрессоров</a:t>
            </a:r>
            <a:r>
              <a:rPr lang="ru-RU" sz="3200" b="1" dirty="0">
                <a:solidFill>
                  <a:srgbClr val="002060"/>
                </a:solidFill>
              </a:rPr>
              <a:t> и инотропных препаратов;</a:t>
            </a:r>
          </a:p>
          <a:p>
            <a:r>
              <a:rPr lang="ru-RU" sz="3200" b="1" dirty="0" err="1">
                <a:solidFill>
                  <a:srgbClr val="002060"/>
                </a:solidFill>
              </a:rPr>
              <a:t>Адъювантная</a:t>
            </a:r>
            <a:r>
              <a:rPr lang="ru-RU" sz="3200" b="1" dirty="0">
                <a:solidFill>
                  <a:srgbClr val="002060"/>
                </a:solidFill>
              </a:rPr>
              <a:t> терапия (ИВЛ, </a:t>
            </a:r>
            <a:r>
              <a:rPr lang="ru-RU" sz="3200" b="1" dirty="0" err="1">
                <a:solidFill>
                  <a:srgbClr val="002060"/>
                </a:solidFill>
              </a:rPr>
              <a:t>трансфузионная</a:t>
            </a:r>
            <a:r>
              <a:rPr lang="ru-RU" sz="3200" b="1" dirty="0">
                <a:solidFill>
                  <a:srgbClr val="002060"/>
                </a:solidFill>
              </a:rPr>
              <a:t> терапия, почечная заместительная терапия, </a:t>
            </a:r>
            <a:r>
              <a:rPr lang="ru-RU" sz="3200" b="1" dirty="0" err="1">
                <a:solidFill>
                  <a:srgbClr val="002060"/>
                </a:solidFill>
              </a:rPr>
              <a:t>нутритивная</a:t>
            </a:r>
            <a:r>
              <a:rPr lang="ru-RU" sz="3200" b="1" dirty="0">
                <a:solidFill>
                  <a:srgbClr val="002060"/>
                </a:solidFill>
              </a:rPr>
              <a:t> поддержка и т.д.) </a:t>
            </a:r>
          </a:p>
        </p:txBody>
      </p:sp>
    </p:spTree>
    <p:extLst>
      <p:ext uri="{BB962C8B-B14F-4D97-AF65-F5344CB8AC3E}">
        <p14:creationId xmlns:p14="http://schemas.microsoft.com/office/powerpoint/2010/main" val="17329383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13A4CA-C0E6-48AB-8EF1-2675602D9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САНАЦИЯ ОЧАГА ИНФЕКЦИИ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3082D3-52C8-4454-B592-34166A4C8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96859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4400" b="1" dirty="0">
                <a:solidFill>
                  <a:srgbClr val="002060"/>
                </a:solidFill>
              </a:rPr>
              <a:t>Санация очага инфекции должна быть проведена в  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002060"/>
                </a:solidFill>
              </a:rPr>
              <a:t>    первые 6-12 ч после диагностики сепсиса и септического 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002060"/>
                </a:solidFill>
              </a:rPr>
              <a:t>    шока.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44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b="1" dirty="0">
                <a:solidFill>
                  <a:srgbClr val="002060"/>
                </a:solidFill>
              </a:rPr>
              <a:t>Выбор лучшего метода санации инфекционного очага 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002060"/>
                </a:solidFill>
              </a:rPr>
              <a:t>   основывается на общем принципе – оценке физиологического 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002060"/>
                </a:solidFill>
              </a:rPr>
              <a:t>   ущерба и риска вмешательства соотносительно с пользой более 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002060"/>
                </a:solidFill>
              </a:rPr>
              <a:t>   обоснованного метода контроля над источником процесса.</a:t>
            </a:r>
          </a:p>
          <a:p>
            <a:endParaRPr lang="ru-RU" sz="4400" b="1" dirty="0">
              <a:solidFill>
                <a:srgbClr val="002060"/>
              </a:solidFill>
            </a:endParaRPr>
          </a:p>
          <a:p>
            <a:endParaRPr lang="ru-RU" sz="4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017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B2A16-81A1-4517-908B-EB1C4FA2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ХИРУРГИЧЕСКОЕ ЛЕЧЕНИЕ СЕПСИСА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6CE5F8-1109-4AEC-9B3F-28ECA5CD0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B0F0"/>
                </a:solidFill>
              </a:rPr>
              <a:t>ТИПОВЫЕ РАЗНОВИДНОСТИ ХИРУРГИЧЕСКОГО ВМЕШАТЕЛЬСТВА:  </a:t>
            </a:r>
          </a:p>
          <a:p>
            <a:pPr marL="0" indent="0" algn="ctr">
              <a:buNone/>
            </a:pPr>
            <a:endParaRPr lang="ru-RU" b="1" dirty="0">
              <a:solidFill>
                <a:srgbClr val="00B0F0"/>
              </a:solidFill>
            </a:endParaRP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Дренирование гнойных полостей; 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Удаление очагов инфицированного некроза (</a:t>
            </a:r>
            <a:r>
              <a:rPr lang="ru-RU" b="1" dirty="0" err="1">
                <a:solidFill>
                  <a:srgbClr val="002060"/>
                </a:solidFill>
              </a:rPr>
              <a:t>некрэктомия</a:t>
            </a:r>
            <a:r>
              <a:rPr lang="ru-RU" b="1" dirty="0">
                <a:solidFill>
                  <a:srgbClr val="002060"/>
                </a:solidFill>
              </a:rPr>
              <a:t>); 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Удаление внутренних источников контаминации –колонизированных имплантатов (искусственных клапанов сердца, сосудистых или суставных протезов), инородных тел, временно с лечебной целью внедренных в ткани или внутренние среды организма (трубчатых дренажей и катетеров), а также удаление или проксимальное отключение (отведение) потока содержимого дефектов полых органов, рассматриваемых в качестве источников инфицирования.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0017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381A90-6664-48B3-BCA1-139C980C0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АНТИБАКТЕРИАЛЬНАЯ 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944728-DEE8-4522-8E17-893082960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56" y="1816638"/>
            <a:ext cx="10683844" cy="436958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Антибактериальная терапия начинается в течение первого часа после постановки диагноза сепсис и септический шок (уровень 1В).</a:t>
            </a:r>
          </a:p>
          <a:p>
            <a:r>
              <a:rPr lang="ru-RU" b="1" dirty="0">
                <a:solidFill>
                  <a:srgbClr val="002060"/>
                </a:solidFill>
              </a:rPr>
              <a:t>В течение первого часа от постановки диагноза сепсис и септический шок  вводятся антибактериальные препараты широкого спектра действия с максимальным охватом потенциального возбудителя (уровень 1В) - эмпирическая терапия (один или комбинация двух препаратов). </a:t>
            </a:r>
          </a:p>
          <a:p>
            <a:r>
              <a:rPr lang="ru-RU" b="1" dirty="0">
                <a:solidFill>
                  <a:srgbClr val="002060"/>
                </a:solidFill>
              </a:rPr>
              <a:t>Оптимально использовать оригинальный препарат. </a:t>
            </a:r>
          </a:p>
          <a:p>
            <a:r>
              <a:rPr lang="ru-RU" b="1" dirty="0">
                <a:solidFill>
                  <a:srgbClr val="002060"/>
                </a:solidFill>
              </a:rPr>
              <a:t>Выбор препарата зависит от спектра действия и предполагаемого очага инфекции. </a:t>
            </a:r>
          </a:p>
          <a:p>
            <a:r>
              <a:rPr lang="ru-RU" b="1" dirty="0">
                <a:solidFill>
                  <a:srgbClr val="002060"/>
                </a:solidFill>
              </a:rPr>
              <a:t>Каждый час задержки адекватной антибактериальной терапии снижает выживаемость пациентов, а через 36 ч начатая антибактериальная терапия практически не влияет на выживаемость. </a:t>
            </a:r>
          </a:p>
        </p:txBody>
      </p:sp>
    </p:spTree>
    <p:extLst>
      <p:ext uri="{BB962C8B-B14F-4D97-AF65-F5344CB8AC3E}">
        <p14:creationId xmlns:p14="http://schemas.microsoft.com/office/powerpoint/2010/main" val="7381021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6CDEC-BE81-43BA-B473-B8C1BCD59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ПОЛОЖЕНИЯ АНТИБИОТИКОТЕРАПИИ ПРИ СЕПСИСЕ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28BC53-B71B-449F-BBAA-9CB2B4CC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Для эмпирической антибиотикотерапии выбирают антибиотик широкого спектра с  бактерицидным типом действия или комбинацию препаратов, обладающих активностью в отношении потенциально возможных в данной клинической ситуации возбудителей.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Внутривенный путь введения антимикробных средств является обязательным у пациентов с сепсисом.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Выбор дозы и кратности введения препарата зависят от типа бактерицидности и наличия </a:t>
            </a:r>
            <a:r>
              <a:rPr lang="ru-RU" b="1" dirty="0" err="1">
                <a:solidFill>
                  <a:srgbClr val="002060"/>
                </a:solidFill>
              </a:rPr>
              <a:t>постантибиотического</a:t>
            </a:r>
            <a:r>
              <a:rPr lang="ru-RU" b="1" dirty="0">
                <a:solidFill>
                  <a:srgbClr val="002060"/>
                </a:solidFill>
              </a:rPr>
              <a:t> эффекта, а также чувствительности микроорганизмов.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После уточнения характера микрофлоры и ее чувствительности при необходимости вносят коррекцию в лечение: возможен переход на </a:t>
            </a:r>
            <a:r>
              <a:rPr lang="ru-RU" b="1" dirty="0" err="1">
                <a:solidFill>
                  <a:srgbClr val="002060"/>
                </a:solidFill>
              </a:rPr>
              <a:t>монотерапию</a:t>
            </a:r>
            <a:r>
              <a:rPr lang="ru-RU" b="1" dirty="0">
                <a:solidFill>
                  <a:srgbClr val="002060"/>
                </a:solidFill>
              </a:rPr>
              <a:t>, препарат более узкого спектра или менее дорогой.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5036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B96CB-C555-46E8-85C4-48D7D82A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</a:rPr>
              <a:t>ПЕРСПЕКТИВЫ ДИАГНОСТИЧЕСКИХ ПОДХОДОВ ПРИ СЕПСИСЕ (СИСТЕМА </a:t>
            </a:r>
            <a:r>
              <a:rPr lang="en-US" b="1" dirty="0">
                <a:solidFill>
                  <a:srgbClr val="00B0F0"/>
                </a:solidFill>
              </a:rPr>
              <a:t>PIRO)</a:t>
            </a:r>
            <a:endParaRPr lang="ru-RU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C6985CC-C7F9-4AF5-88C0-28C535790D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631268"/>
              </p:ext>
            </p:extLst>
          </p:nvPr>
        </p:nvGraphicFramePr>
        <p:xfrm>
          <a:off x="838200" y="1825625"/>
          <a:ext cx="10515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384">
                  <a:extLst>
                    <a:ext uri="{9D8B030D-6E8A-4147-A177-3AD203B41FA5}">
                      <a16:colId xmlns:a16="http://schemas.microsoft.com/office/drawing/2014/main" val="1420030071"/>
                    </a:ext>
                  </a:extLst>
                </a:gridCol>
                <a:gridCol w="3739081">
                  <a:extLst>
                    <a:ext uri="{9D8B030D-6E8A-4147-A177-3AD203B41FA5}">
                      <a16:colId xmlns:a16="http://schemas.microsoft.com/office/drawing/2014/main" val="3751838202"/>
                    </a:ext>
                  </a:extLst>
                </a:gridCol>
                <a:gridCol w="4129135">
                  <a:extLst>
                    <a:ext uri="{9D8B030D-6E8A-4147-A177-3AD203B41FA5}">
                      <a16:colId xmlns:a16="http://schemas.microsoft.com/office/drawing/2014/main" val="2644856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ФАКТОР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ПРОЯВЛЕНИЯ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ПЕРСПЕКТИВЫ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869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Предрасположенность</a:t>
                      </a:r>
                    </a:p>
                    <a:p>
                      <a:r>
                        <a:rPr lang="ru-RU" dirty="0"/>
                        <a:t>(</a:t>
                      </a:r>
                      <a:r>
                        <a:rPr lang="en-US" b="1" dirty="0"/>
                        <a:t>P </a:t>
                      </a:r>
                      <a:r>
                        <a:rPr lang="en-US" dirty="0"/>
                        <a:t>– predisposition)</a:t>
                      </a:r>
                      <a:r>
                        <a:rPr lang="ru-R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Сопутствующие заболевания, пол,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Генетический полиморфизм компонентов воспалительного ответа: ИЛ-1, </a:t>
                      </a:r>
                      <a:r>
                        <a:rPr lang="en-US" dirty="0"/>
                        <a:t>CD-14, </a:t>
                      </a:r>
                      <a:r>
                        <a:rPr lang="ru-RU" dirty="0"/>
                        <a:t>ФНО-альфа, </a:t>
                      </a:r>
                      <a:r>
                        <a:rPr lang="ru-RU" dirty="0" err="1"/>
                        <a:t>толл</a:t>
                      </a:r>
                      <a:r>
                        <a:rPr lang="ru-RU" dirty="0"/>
                        <a:t>-подобные рецепторы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927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Инфекция </a:t>
                      </a:r>
                      <a:endParaRPr lang="en-US" dirty="0"/>
                    </a:p>
                    <a:p>
                      <a:r>
                        <a:rPr lang="en-US" dirty="0"/>
                        <a:t>(</a:t>
                      </a:r>
                      <a:r>
                        <a:rPr lang="en-US" b="1" dirty="0"/>
                        <a:t>I</a:t>
                      </a:r>
                      <a:r>
                        <a:rPr lang="en-US" dirty="0"/>
                        <a:t> – infection)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Вид и чувствительность инфекции, ее локализация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Изучение бактериальных ДНК, ЛПС, </a:t>
                      </a:r>
                      <a:r>
                        <a:rPr lang="ru-RU" dirty="0" err="1"/>
                        <a:t>маннана</a:t>
                      </a:r>
                      <a:r>
                        <a:rPr lang="ru-RU" dirty="0"/>
                        <a:t>, профиля транскрибированных генов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59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Реакция </a:t>
                      </a:r>
                      <a:endParaRPr lang="en-US" dirty="0"/>
                    </a:p>
                    <a:p>
                      <a:r>
                        <a:rPr lang="en-US" dirty="0"/>
                        <a:t>(</a:t>
                      </a:r>
                      <a:r>
                        <a:rPr lang="en-US" b="1" dirty="0"/>
                        <a:t>R</a:t>
                      </a:r>
                      <a:r>
                        <a:rPr lang="en-US" dirty="0"/>
                        <a:t> – response)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ССВР и другие проявления сепсиса, СРБ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Маркеры активации воспаления (ПКТ, ИЛ-6) или сниженного ответа (</a:t>
                      </a:r>
                      <a:r>
                        <a:rPr lang="en-US" dirty="0"/>
                        <a:t>HLA-DR), </a:t>
                      </a:r>
                      <a:r>
                        <a:rPr lang="ru-RU" dirty="0"/>
                        <a:t>выявление мишеней для терапии (протеин С, ФНО-альфа, ФАТ)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596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Органная дисфункция</a:t>
                      </a:r>
                      <a:endParaRPr lang="en-US" dirty="0"/>
                    </a:p>
                    <a:p>
                      <a:r>
                        <a:rPr lang="en-US" dirty="0"/>
                        <a:t>(</a:t>
                      </a:r>
                      <a:r>
                        <a:rPr lang="en-US" b="1" dirty="0"/>
                        <a:t>O</a:t>
                      </a:r>
                      <a:r>
                        <a:rPr lang="en-US" dirty="0"/>
                        <a:t> – organ disfunction)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Оценка степени дисфункции по шкалам: </a:t>
                      </a:r>
                      <a:r>
                        <a:rPr lang="en-US" dirty="0"/>
                        <a:t>MODS, SOFA, LODS, PEMOD, PELOD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Мониторинг клеточной реакции на повреждение (апоптоз, </a:t>
                      </a:r>
                      <a:r>
                        <a:rPr lang="ru-RU" dirty="0" err="1"/>
                        <a:t>цитопатическая</a:t>
                      </a:r>
                      <a:r>
                        <a:rPr lang="ru-RU" dirty="0"/>
                        <a:t> гипоксия, клеточный стресс)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962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56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5014F-5931-4EB7-86E3-4E7B95D50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9046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МЕЖДУНАРОДНАЯ ТЕРМИНОЛОГИЯ ДЕФИНИЦИИ «СЕПСИС»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1CDD37-B6D3-43EC-8289-C9238D279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13239"/>
            <a:ext cx="10515600" cy="35818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i="1" dirty="0">
                <a:solidFill>
                  <a:srgbClr val="002060"/>
                </a:solidFill>
              </a:rPr>
              <a:t>Бактериемия </a:t>
            </a:r>
            <a:r>
              <a:rPr lang="ru-RU" sz="2200" b="1" dirty="0">
                <a:solidFill>
                  <a:srgbClr val="002060"/>
                </a:solidFill>
              </a:rPr>
              <a:t>– присутствие живых бактерий в крови.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 Присутствие вирусов, грибов или паразитов должно обозначаться иначе: 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</a:rPr>
              <a:t>     </a:t>
            </a:r>
            <a:r>
              <a:rPr lang="ru-RU" sz="2200" b="1" i="1" dirty="0" err="1">
                <a:solidFill>
                  <a:srgbClr val="002060"/>
                </a:solidFill>
              </a:rPr>
              <a:t>вирусемия</a:t>
            </a:r>
            <a:r>
              <a:rPr lang="ru-RU" sz="2200" b="1" i="1" dirty="0">
                <a:solidFill>
                  <a:srgbClr val="002060"/>
                </a:solidFill>
              </a:rPr>
              <a:t>, </a:t>
            </a:r>
            <a:r>
              <a:rPr lang="ru-RU" sz="2200" b="1" i="1" dirty="0" err="1">
                <a:solidFill>
                  <a:srgbClr val="002060"/>
                </a:solidFill>
              </a:rPr>
              <a:t>фунгемия</a:t>
            </a:r>
            <a:r>
              <a:rPr lang="ru-RU" sz="2200" b="1" i="1" dirty="0">
                <a:solidFill>
                  <a:srgbClr val="002060"/>
                </a:solidFill>
              </a:rPr>
              <a:t>, </a:t>
            </a:r>
            <a:r>
              <a:rPr lang="ru-RU" sz="2200" b="1" i="1" dirty="0" err="1">
                <a:solidFill>
                  <a:srgbClr val="002060"/>
                </a:solidFill>
              </a:rPr>
              <a:t>паразитемия</a:t>
            </a:r>
            <a:r>
              <a:rPr lang="ru-RU" sz="2200" b="1" dirty="0">
                <a:solidFill>
                  <a:srgbClr val="00206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i="1" dirty="0">
                <a:solidFill>
                  <a:srgbClr val="002060"/>
                </a:solidFill>
              </a:rPr>
              <a:t>Септицемия</a:t>
            </a:r>
            <a:r>
              <a:rPr lang="ru-RU" sz="2200" b="1" dirty="0">
                <a:solidFill>
                  <a:srgbClr val="002060"/>
                </a:solidFill>
              </a:rPr>
              <a:t> определялась в прошлом как присутствие микробов или их 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</a:rPr>
              <a:t>     токсинов в кровеносном русле при наличии клинической картины сепсиса.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 Термин </a:t>
            </a:r>
            <a:r>
              <a:rPr lang="ru-RU" sz="2200" b="1" i="1" dirty="0">
                <a:solidFill>
                  <a:srgbClr val="002060"/>
                </a:solidFill>
              </a:rPr>
              <a:t>«септицемия» </a:t>
            </a:r>
            <a:r>
              <a:rPr lang="ru-RU" sz="2200" b="1" dirty="0">
                <a:solidFill>
                  <a:srgbClr val="002060"/>
                </a:solidFill>
              </a:rPr>
              <a:t>в силу своей неопределенности вносит большие 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</a:rPr>
              <a:t>    трудности в интерпретацию данных, его применение рекомендовано исключить 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</a:rPr>
              <a:t>    из врачебной практики.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9465BDF-7BF5-4CE6-97BA-42506024947D}"/>
              </a:ext>
            </a:extLst>
          </p:cNvPr>
          <p:cNvSpPr/>
          <p:nvPr/>
        </p:nvSpPr>
        <p:spPr>
          <a:xfrm>
            <a:off x="1097280" y="5663886"/>
            <a:ext cx="1051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altLang="ru-RU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Согласительная конференция (август 1991, США, Чикаго) Американской коллегии торакальных хирургов и Общества специалистов интенсивной терапии / “</a:t>
            </a:r>
            <a:r>
              <a:rPr lang="ru-RU" altLang="ru-RU" sz="16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Consensus</a:t>
            </a:r>
            <a:r>
              <a:rPr lang="ru-RU" altLang="ru-RU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Conference</a:t>
            </a:r>
            <a:r>
              <a:rPr lang="ru-RU" altLang="ru-RU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of</a:t>
            </a:r>
            <a:r>
              <a:rPr lang="ru-RU" altLang="ru-RU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American</a:t>
            </a:r>
            <a:r>
              <a:rPr lang="ru-RU" altLang="ru-RU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College</a:t>
            </a:r>
            <a:r>
              <a:rPr lang="ru-RU" altLang="ru-RU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of</a:t>
            </a:r>
            <a:r>
              <a:rPr lang="ru-RU" altLang="ru-RU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Chest</a:t>
            </a:r>
            <a:r>
              <a:rPr lang="ru-RU" altLang="ru-RU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Physicians</a:t>
            </a:r>
            <a:r>
              <a:rPr lang="ru-RU" altLang="ru-RU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/ </a:t>
            </a:r>
            <a:r>
              <a:rPr lang="ru-RU" altLang="ru-RU" sz="16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Society</a:t>
            </a:r>
            <a:r>
              <a:rPr lang="ru-RU" altLang="ru-RU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Critical</a:t>
            </a:r>
            <a:r>
              <a:rPr lang="ru-RU" altLang="ru-RU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Care</a:t>
            </a:r>
            <a:r>
              <a:rPr lang="ru-RU" altLang="ru-RU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Medicine</a:t>
            </a:r>
            <a:r>
              <a:rPr lang="ru-RU" altLang="ru-RU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(ACCP/SCCM)” </a:t>
            </a:r>
            <a:endParaRPr lang="ru-RU" sz="16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460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39C95-1426-48C5-8B6A-E7B7268B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2700" b="1" dirty="0">
                <a:solidFill>
                  <a:srgbClr val="00B0F0"/>
                </a:solidFill>
              </a:rPr>
            </a:br>
            <a:r>
              <a:rPr lang="ru-RU" sz="2700" b="1" dirty="0">
                <a:solidFill>
                  <a:srgbClr val="00B0F0"/>
                </a:solidFill>
              </a:rPr>
              <a:t>Оценка уровня доказательств и их силы проводилась согласно </a:t>
            </a:r>
            <a:br>
              <a:rPr lang="ru-RU" sz="2700" b="1" dirty="0">
                <a:solidFill>
                  <a:srgbClr val="00B0F0"/>
                </a:solidFill>
              </a:rPr>
            </a:br>
            <a:r>
              <a:rPr lang="en-US" sz="2700" b="1" dirty="0">
                <a:solidFill>
                  <a:srgbClr val="00B0F0"/>
                </a:solidFill>
              </a:rPr>
              <a:t>Grading of Recommendations Assessment, Development and Evaluation (GRADE) system – </a:t>
            </a:r>
            <a:r>
              <a:rPr lang="ru-RU" sz="2700" b="1" dirty="0">
                <a:solidFill>
                  <a:srgbClr val="00B0F0"/>
                </a:solidFill>
              </a:rPr>
              <a:t>система градации и оценки качества рекомендаций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282AA7F-393B-42A7-B42B-1337B308E3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372585"/>
              </p:ext>
            </p:extLst>
          </p:nvPr>
        </p:nvGraphicFramePr>
        <p:xfrm>
          <a:off x="838200" y="1603808"/>
          <a:ext cx="10339811" cy="4435593"/>
        </p:xfrm>
        <a:graphic>
          <a:graphicData uri="http://schemas.openxmlformats.org/drawingml/2006/table">
            <a:tbl>
              <a:tblPr firstRow="1" firstCol="1" bandRow="1"/>
              <a:tblGrid>
                <a:gridCol w="2178999">
                  <a:extLst>
                    <a:ext uri="{9D8B030D-6E8A-4147-A177-3AD203B41FA5}">
                      <a16:colId xmlns:a16="http://schemas.microsoft.com/office/drawing/2014/main" val="626682343"/>
                    </a:ext>
                  </a:extLst>
                </a:gridCol>
                <a:gridCol w="2780103">
                  <a:extLst>
                    <a:ext uri="{9D8B030D-6E8A-4147-A177-3AD203B41FA5}">
                      <a16:colId xmlns:a16="http://schemas.microsoft.com/office/drawing/2014/main" val="1967376686"/>
                    </a:ext>
                  </a:extLst>
                </a:gridCol>
                <a:gridCol w="3681676">
                  <a:extLst>
                    <a:ext uri="{9D8B030D-6E8A-4147-A177-3AD203B41FA5}">
                      <a16:colId xmlns:a16="http://schemas.microsoft.com/office/drawing/2014/main" val="1809122344"/>
                    </a:ext>
                  </a:extLst>
                </a:gridCol>
                <a:gridCol w="1699033">
                  <a:extLst>
                    <a:ext uri="{9D8B030D-6E8A-4147-A177-3AD203B41FA5}">
                      <a16:colId xmlns:a16="http://schemas.microsoft.com/office/drawing/2014/main" val="852872479"/>
                    </a:ext>
                  </a:extLst>
                </a:gridCol>
              </a:tblGrid>
              <a:tr h="617615">
                <a:tc>
                  <a:txBody>
                    <a:bodyPr/>
                    <a:lstStyle/>
                    <a:p>
                      <a:pPr marL="17145"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доказательств по шкале GRADE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57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Исследования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рекомендаций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547690"/>
                  </a:ext>
                </a:extLst>
              </a:tr>
              <a:tr h="815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Последующие исследования не изменят нашего доверия к полученным результатам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Рандомизированные исследования и/или их метаанализ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329741"/>
                  </a:ext>
                </a:extLst>
              </a:tr>
              <a:tr h="815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Последующие исследования, вероятно, изменят наше доверие к результатам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Хорошо проведённые, но имеющие высокий уровень альфа- и бета-ошибки рандомизированные исследования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 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734459"/>
                  </a:ext>
                </a:extLst>
              </a:tr>
              <a:tr h="977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Последующие исследования в значительной степени изменят оценку полученных результатов 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Aft>
                          <a:spcPts val="25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Обсервационные наблюдения, мнения экспертов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403752"/>
                  </a:ext>
                </a:extLst>
              </a:tr>
              <a:tr h="654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низкий 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исследования не носят доверительного характера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Случай-контроль 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95" marR="50964" marT="6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25511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8F7426A-B2E5-4365-8D5E-2ADC67CF19D1}"/>
              </a:ext>
            </a:extLst>
          </p:cNvPr>
          <p:cNvSpPr/>
          <p:nvPr/>
        </p:nvSpPr>
        <p:spPr>
          <a:xfrm>
            <a:off x="838200" y="6072859"/>
            <a:ext cx="6096000" cy="643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68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sz="1400" b="1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Сильная рекомендация </a:t>
            </a:r>
            <a:endParaRPr lang="ru-RU" sz="1100" dirty="0">
              <a:solidFill>
                <a:srgbClr val="00B0F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68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sz="1400" b="1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Слабая рекомендация </a:t>
            </a:r>
            <a:endParaRPr lang="ru-RU" sz="1100" u="none" strike="noStrike" dirty="0">
              <a:solidFill>
                <a:srgbClr val="00B0F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92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6066FC-E0A1-4894-8D8F-BA9BF231B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71192"/>
            <a:ext cx="10058400" cy="122221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МЕДИКО-СОЦИАЛЬНАЯ 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6DC3F3-16F8-4684-8CF8-D2AB2CE3F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400" dirty="0"/>
              <a:t>  </a:t>
            </a:r>
            <a:r>
              <a:rPr lang="ru-RU" sz="4000" b="1" dirty="0">
                <a:solidFill>
                  <a:srgbClr val="002060"/>
                </a:solidFill>
              </a:rPr>
              <a:t>Неуклонный рост количества больных;</a:t>
            </a:r>
            <a:endParaRPr lang="en-US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4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b="1" dirty="0">
                <a:solidFill>
                  <a:srgbClr val="002060"/>
                </a:solidFill>
              </a:rPr>
              <a:t>  Стабильная высокая летальность;</a:t>
            </a:r>
            <a:endParaRPr lang="en-US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4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b="1" dirty="0">
                <a:solidFill>
                  <a:srgbClr val="002060"/>
                </a:solidFill>
              </a:rPr>
              <a:t>  Огромные материальные затраты на 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002060"/>
                </a:solidFill>
              </a:rPr>
              <a:t>     лечение и реабилитацию больных.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80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C3B87-047E-4921-B97E-00FE3FA08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ЗАБОЛЕВАЕМОСТЬ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AB4323-7B76-402B-8680-47674997D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</a:rPr>
              <a:t>Сепсис развивается в среднем у </a:t>
            </a:r>
            <a:r>
              <a:rPr lang="ru-RU" sz="3200" b="1" i="1" dirty="0">
                <a:solidFill>
                  <a:srgbClr val="002060"/>
                </a:solidFill>
              </a:rPr>
              <a:t>1-5-и</a:t>
            </a:r>
            <a:r>
              <a:rPr lang="ru-RU" sz="3200" b="1" dirty="0">
                <a:solidFill>
                  <a:srgbClr val="002060"/>
                </a:solidFill>
              </a:rPr>
              <a:t> больных на </a:t>
            </a:r>
            <a:r>
              <a:rPr lang="ru-RU" sz="3200" b="1" i="1" dirty="0">
                <a:solidFill>
                  <a:srgbClr val="002060"/>
                </a:solidFill>
              </a:rPr>
              <a:t>1 000 </a:t>
            </a:r>
            <a:r>
              <a:rPr lang="ru-RU" sz="3200" b="1" dirty="0">
                <a:solidFill>
                  <a:srgbClr val="002060"/>
                </a:solidFill>
              </a:rPr>
              <a:t> госпитализированных;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3200" b="1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</a:rPr>
              <a:t>Частота сепсиса, по крайней мере в индустриальных странах, составляет </a:t>
            </a:r>
            <a:r>
              <a:rPr lang="ru-RU" sz="3200" b="1" i="1" dirty="0">
                <a:solidFill>
                  <a:srgbClr val="002060"/>
                </a:solidFill>
              </a:rPr>
              <a:t>50-100</a:t>
            </a:r>
            <a:r>
              <a:rPr lang="ru-RU" sz="3200" b="1" dirty="0">
                <a:solidFill>
                  <a:srgbClr val="002060"/>
                </a:solidFill>
              </a:rPr>
              <a:t> случаев на </a:t>
            </a:r>
            <a:r>
              <a:rPr lang="ru-RU" sz="3200" b="1" i="1" dirty="0">
                <a:solidFill>
                  <a:srgbClr val="002060"/>
                </a:solidFill>
              </a:rPr>
              <a:t>100 000 </a:t>
            </a:r>
            <a:r>
              <a:rPr lang="ru-RU" sz="3200" b="1" dirty="0">
                <a:solidFill>
                  <a:srgbClr val="002060"/>
                </a:solidFill>
              </a:rPr>
              <a:t>населения.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200" b="1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</a:rPr>
              <a:t>В гнойных отделениях частота сепсиса колеблется от </a:t>
            </a:r>
            <a:r>
              <a:rPr lang="ru-RU" sz="3200" b="1" i="1" dirty="0">
                <a:solidFill>
                  <a:srgbClr val="002060"/>
                </a:solidFill>
              </a:rPr>
              <a:t>3%</a:t>
            </a:r>
            <a:r>
              <a:rPr lang="ru-RU" sz="3200" b="1" dirty="0">
                <a:solidFill>
                  <a:srgbClr val="002060"/>
                </a:solidFill>
              </a:rPr>
              <a:t> до </a:t>
            </a:r>
            <a:r>
              <a:rPr lang="ru-RU" sz="3200" b="1" i="1" dirty="0">
                <a:solidFill>
                  <a:srgbClr val="002060"/>
                </a:solidFill>
              </a:rPr>
              <a:t>19%</a:t>
            </a:r>
            <a:r>
              <a:rPr lang="ru-RU" sz="3200" b="1" dirty="0">
                <a:solidFill>
                  <a:srgbClr val="002060"/>
                </a:solidFill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3200" b="1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</a:rPr>
              <a:t>В странах Западной Европы ежегодное число больных сепсисом превышает </a:t>
            </a:r>
            <a:r>
              <a:rPr lang="ru-RU" sz="3200" b="1" i="1" dirty="0">
                <a:solidFill>
                  <a:srgbClr val="002060"/>
                </a:solidFill>
              </a:rPr>
              <a:t>500 000 </a:t>
            </a:r>
            <a:r>
              <a:rPr lang="ru-RU" sz="3200" b="1" dirty="0">
                <a:solidFill>
                  <a:srgbClr val="002060"/>
                </a:solidFill>
              </a:rPr>
              <a:t>человек;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200" b="1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</a:rPr>
              <a:t>В США ежегодно диагностируется более </a:t>
            </a:r>
            <a:r>
              <a:rPr lang="ru-RU" sz="3200" b="1" i="1" dirty="0">
                <a:solidFill>
                  <a:srgbClr val="002060"/>
                </a:solidFill>
              </a:rPr>
              <a:t>700 000 </a:t>
            </a:r>
            <a:r>
              <a:rPr lang="ru-RU" sz="3200" b="1" dirty="0">
                <a:solidFill>
                  <a:srgbClr val="002060"/>
                </a:solidFill>
              </a:rPr>
              <a:t>случаев тяжелого сепсиса, то есть около </a:t>
            </a:r>
            <a:r>
              <a:rPr lang="ru-RU" sz="3200" b="1" i="1" dirty="0">
                <a:solidFill>
                  <a:srgbClr val="002060"/>
                </a:solidFill>
              </a:rPr>
              <a:t>2 000 </a:t>
            </a:r>
            <a:r>
              <a:rPr lang="ru-RU" sz="3200" b="1" dirty="0">
                <a:solidFill>
                  <a:srgbClr val="002060"/>
                </a:solidFill>
              </a:rPr>
              <a:t>случаев ежедневно.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200" b="1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</a:rPr>
              <a:t>Сепсис является основной причиной смерти в отделениях интенсивной терапии </a:t>
            </a:r>
            <a:r>
              <a:rPr lang="ru-RU" sz="3200" b="1" dirty="0" err="1">
                <a:solidFill>
                  <a:srgbClr val="002060"/>
                </a:solidFill>
              </a:rPr>
              <a:t>некоронарного</a:t>
            </a:r>
            <a:r>
              <a:rPr lang="ru-RU" sz="3200" b="1" dirty="0">
                <a:solidFill>
                  <a:srgbClr val="002060"/>
                </a:solidFill>
              </a:rPr>
              <a:t> профиля и занимает при этом </a:t>
            </a:r>
            <a:r>
              <a:rPr lang="ru-RU" sz="3200" b="1" i="1" dirty="0">
                <a:solidFill>
                  <a:srgbClr val="002060"/>
                </a:solidFill>
              </a:rPr>
              <a:t>11-е</a:t>
            </a:r>
            <a:r>
              <a:rPr lang="ru-RU" sz="3200" b="1" dirty="0">
                <a:solidFill>
                  <a:srgbClr val="002060"/>
                </a:solidFill>
              </a:rPr>
              <a:t> место среди всех причин смертности населения.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03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550CF-8DD6-4726-B34B-C2D3B33F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РОСТА ЗАБОЛЕВАЕМОСТИ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028E17-298A-4F8A-AE5C-A47C823A2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Постарение населения; 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Увеличение продолжительности жизни лиц с тяжелыми хроническими </a:t>
            </a:r>
            <a:r>
              <a:rPr lang="ru-RU" b="1" dirty="0" err="1">
                <a:solidFill>
                  <a:srgbClr val="002060"/>
                </a:solidFill>
              </a:rPr>
              <a:t>инвалидизирующими</a:t>
            </a:r>
            <a:r>
              <a:rPr lang="ru-RU" b="1" dirty="0">
                <a:solidFill>
                  <a:srgbClr val="002060"/>
                </a:solidFill>
              </a:rPr>
              <a:t> заболеваниями (хронический обструктивный бронхит, почечная недостаточность, сахарный диабет, лейкозы и др.); 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Более широкое включение в схемы терапии глюкокортикоидов, </a:t>
            </a:r>
            <a:r>
              <a:rPr lang="ru-RU" b="1" dirty="0" err="1">
                <a:solidFill>
                  <a:srgbClr val="002060"/>
                </a:solidFill>
              </a:rPr>
              <a:t>цитостатиков</a:t>
            </a:r>
            <a:r>
              <a:rPr lang="ru-RU" b="1" dirty="0">
                <a:solidFill>
                  <a:srgbClr val="002060"/>
                </a:solidFill>
              </a:rPr>
              <a:t>; 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Повышение инвазивности лечения, проявляющееся в расширении показаний к 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обширным радикальным операциям, длительной катетеризации вен и артерий, экстракорпоральной детоксикации; 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Снижение летальности в начальной фазе травматического и геморрагического шока стало     «компенсироваться» увеличением тяжелых инфекционных осложнений в </a:t>
            </a:r>
            <a:r>
              <a:rPr lang="ru-RU" b="1" dirty="0" err="1">
                <a:solidFill>
                  <a:srgbClr val="002060"/>
                </a:solidFill>
              </a:rPr>
              <a:t>постшоковом</a:t>
            </a:r>
            <a:r>
              <a:rPr lang="ru-RU" b="1" dirty="0">
                <a:solidFill>
                  <a:srgbClr val="002060"/>
                </a:solidFill>
              </a:rPr>
              <a:t>     периоде.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60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DE304-E080-4522-907B-A6EA479A8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B17C72-92CF-4C59-BD43-25D640545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800" b="1" dirty="0">
                <a:solidFill>
                  <a:srgbClr val="002060"/>
                </a:solidFill>
              </a:rPr>
              <a:t>Общая летальность при сепсисе </a:t>
            </a:r>
          </a:p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</a:rPr>
              <a:t>    составляет от 2% до 60%.</a:t>
            </a:r>
          </a:p>
          <a:p>
            <a:pPr marL="0" indent="0">
              <a:buNone/>
            </a:pPr>
            <a:endParaRPr lang="ru-RU" sz="4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800" b="1" dirty="0">
                <a:solidFill>
                  <a:srgbClr val="002060"/>
                </a:solidFill>
              </a:rPr>
              <a:t>При септическом шоке летальность </a:t>
            </a:r>
          </a:p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</a:rPr>
              <a:t>    доходит до 90%.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69522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0</TotalTime>
  <Words>3034</Words>
  <Application>Microsoft Office PowerPoint</Application>
  <PresentationFormat>Широкоэкранный</PresentationFormat>
  <Paragraphs>551</Paragraphs>
  <Slides>50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50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Times New Roman</vt:lpstr>
      <vt:lpstr>Trebuchet MS</vt:lpstr>
      <vt:lpstr>Verdana</vt:lpstr>
      <vt:lpstr>Wingdings</vt:lpstr>
      <vt:lpstr>Wingdings 2</vt:lpstr>
      <vt:lpstr>HDOfficeLightV0</vt:lpstr>
      <vt:lpstr>Тема Office</vt:lpstr>
      <vt:lpstr>СЕПСИС</vt:lpstr>
      <vt:lpstr>ОПРЕДЕЛЕНИЕ СЕПСИСА (СЕПСИС 3, 2016)</vt:lpstr>
      <vt:lpstr>КРИТЕРИИ ОПРЕДЕЛЕНИЯ СЕПСИСА (СЕПСИС 3, 2016)</vt:lpstr>
      <vt:lpstr>ОПРЕДЕЛЕНИЕ СЕПТИЧЕСКОГО ШОКА (СЕПСИС 3, 2016)</vt:lpstr>
      <vt:lpstr>МЕЖДУНАРОДНАЯ ТЕРМИНОЛОГИЯ ДЕФИНИЦИИ «СЕПСИС»</vt:lpstr>
      <vt:lpstr>МЕДИКО-СОЦИАЛЬНАЯ АКТУАЛЬНОСТЬ</vt:lpstr>
      <vt:lpstr>ЗАБОЛЕВАЕМОСТЬ</vt:lpstr>
      <vt:lpstr>ПРИЧИНЫ РОСТА ЗАБОЛЕВАЕМОСТИ</vt:lpstr>
      <vt:lpstr>ЛЕТАЛЬНОСТЬ</vt:lpstr>
      <vt:lpstr>МАТЕРИАЛЬНЫЕ ЗАТРАТЫ</vt:lpstr>
      <vt:lpstr>ТЕОРИИ ПАТОГЕНЕЗА СЕПСИСА</vt:lpstr>
      <vt:lpstr> КЛАССИФИКАЦИЯ СЕПСИСА В СООТВЕТСТВИИ С МЕЖДУНАРОДНОЙ КЛАССИФИКАЦИЕЙ БОЛЕЗНЕЙ, ТРАВМ И ПРИЧИН СМЕРТИ X ИЗДАНИЯ (МКБ-10, ICD-10) </vt:lpstr>
      <vt:lpstr>КЛАССИФИКАЦИЯ СЕПСИСА</vt:lpstr>
      <vt:lpstr>КЛАССИФИКАЦИЯ СЕПСИСА (продолжение)</vt:lpstr>
      <vt:lpstr>КЛАССИФИКАЦИЯ СЕПСИСА (продолжение)</vt:lpstr>
      <vt:lpstr>ЭТИОЛОГИЯ</vt:lpstr>
      <vt:lpstr>НАИБОЛЕЕ ВЕРОЯТНАЯ ЭТИОЛОГИЯ СЕПСИСА В ЗАВИСИМОСТИ ОТ ЛОКАЛИЗАЦИИ ПЕРВИЧНОГО ОЧАГА ИНФЕКЦИИ</vt:lpstr>
      <vt:lpstr>ПАТОГЕНЕЗ</vt:lpstr>
      <vt:lpstr>ПАТОГЕНЕЗ (СХЕМА)</vt:lpstr>
      <vt:lpstr>КЛИНИЧЕСКАЯ КАРТИНА, ДИАГНОСТИКА</vt:lpstr>
      <vt:lpstr>ЧАСТОТА ВЫЯВЛЕНИЯ (в %) НЕКОТОРЫХ ПРИЗНАКОВ ПРИ ТОКСИКО-ИНФЕКЦИОННОМ СИНДРОМЕ</vt:lpstr>
      <vt:lpstr>ПОЗДНИЕ СИМПТОМЫ</vt:lpstr>
      <vt:lpstr>ИЗМЕНЕНИЯ КРОВИ</vt:lpstr>
      <vt:lpstr>БАКТЕРИЕМИЯ</vt:lpstr>
      <vt:lpstr>ФАКТОРЫ РИСКА БАКТЕРИЕМИИ</vt:lpstr>
      <vt:lpstr>МИКРОБИОЛОГИЧЕСКАЯ ДИАГНОСТИКА</vt:lpstr>
      <vt:lpstr>МАРКЕРЫ СЕПСИСА В КРОВИ</vt:lpstr>
      <vt:lpstr>МАРКЕРЫ СЕПСИСА В КРОВИ (продолжение)</vt:lpstr>
      <vt:lpstr>ТАКТИКА РАННЕГО ВЫЯВЛЕНИЯ СЕПСИСА (СЕПСИС 3, 2016)</vt:lpstr>
      <vt:lpstr>КЛИНИЧЕСКИЕ КРИТЕРИИ СЕПТИЧЕСКОГО ШОКА</vt:lpstr>
      <vt:lpstr>ОСНОВНЫЕ ПРИНЦИПЫ РАННЕЙ ДИАГНОСТИКИ СЕПСИСА</vt:lpstr>
      <vt:lpstr>ПРЕДЛАГАЕМЫЙ АЛГОРИТМ ДИАГНОСТИКИ СЕПСИСА И СЕПТИЧЕСКОГО ШОКА  (СЕПСИС 3, 2016) </vt:lpstr>
      <vt:lpstr>ШКАЛА  qSOFA   (quick Sequential Organ Failure Assessment)</vt:lpstr>
      <vt:lpstr>ЗНАЧЕНИЕ ШКАЛЫ qSOFA </vt:lpstr>
      <vt:lpstr>ЗНАЧЕНИЕ ШКАЛЫ SOFA </vt:lpstr>
      <vt:lpstr>ШКАЛА SOFA</vt:lpstr>
      <vt:lpstr>ДОПОЛНИТЕЛЬНЫЕ КРИТЕРИИ ПОСТАНОВКИ ДИАГНОЗА</vt:lpstr>
      <vt:lpstr>КЛИНИКО-ЛАБОРАТОРНЫЕ КРИТЕРИИ ОРГАННОЙ ДИСФУНКЦИИ</vt:lpstr>
      <vt:lpstr>ОСЛОЖНЕНИЯ СЕПСИСА</vt:lpstr>
      <vt:lpstr>ОСНОВНЫЕ ПРИНЦИПЫ ЛЕЧЕНИЯ СЕПСИСА И СЕПТИЧЕСКОГО ШОКА</vt:lpstr>
      <vt:lpstr>МЕТОДЫ ЛЕЧЕНИЯ СЕПСИСА</vt:lpstr>
      <vt:lpstr>ПРИОРИТЕТНЫЕ МЕТОДЫ ЛЕЧЕНИЯ</vt:lpstr>
      <vt:lpstr>ДОПОЛНИТЕЛЬНЫЕ МЕТОДЫ ИНТЕНСИВНОЙ ТЕРАПИИ</vt:lpstr>
      <vt:lpstr> РАНЯЯ ЦЕЛЕНАПРАВЛЕННАЯ ТЕРАПИЯ</vt:lpstr>
      <vt:lpstr>САНАЦИЯ ОЧАГА ИНФЕКЦИИ</vt:lpstr>
      <vt:lpstr>ХИРУРГИЧЕСКОЕ ЛЕЧЕНИЕ СЕПСИСА</vt:lpstr>
      <vt:lpstr>АНТИБАКТЕРИАЛЬНАЯ ТЕРАПИЯ</vt:lpstr>
      <vt:lpstr>ОБЩИЕ ПОЛОЖЕНИЯ АНТИБИОТИКОТЕРАПИИ ПРИ СЕПСИСЕ</vt:lpstr>
      <vt:lpstr>ПЕРСПЕКТИВЫ ДИАГНОСТИЧЕСКИХ ПОДХОДОВ ПРИ СЕПСИСЕ (СИСТЕМА PIRO)</vt:lpstr>
      <vt:lpstr> Оценка уровня доказательств и их силы проводилась согласно  Grading of Recommendations Assessment, Development and Evaluation (GRADE) system – система градации и оценки качества рекомендаций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2017-10-14T19:27:05Z</dcterms:created>
  <dcterms:modified xsi:type="dcterms:W3CDTF">2017-10-20T22:38:33Z</dcterms:modified>
</cp:coreProperties>
</file>