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71B3-19D0-4AF9-863B-77107FAC8229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7259-4B8E-47D6-857D-4CD3B61B0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252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71B3-19D0-4AF9-863B-77107FAC8229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7259-4B8E-47D6-857D-4CD3B61B0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608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71B3-19D0-4AF9-863B-77107FAC8229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7259-4B8E-47D6-857D-4CD3B61B0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41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71B3-19D0-4AF9-863B-77107FAC8229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7259-4B8E-47D6-857D-4CD3B61B0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60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71B3-19D0-4AF9-863B-77107FAC8229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7259-4B8E-47D6-857D-4CD3B61B0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47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71B3-19D0-4AF9-863B-77107FAC8229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7259-4B8E-47D6-857D-4CD3B61B0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10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71B3-19D0-4AF9-863B-77107FAC8229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7259-4B8E-47D6-857D-4CD3B61B0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17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71B3-19D0-4AF9-863B-77107FAC8229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7259-4B8E-47D6-857D-4CD3B61B0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7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71B3-19D0-4AF9-863B-77107FAC8229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7259-4B8E-47D6-857D-4CD3B61B0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79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71B3-19D0-4AF9-863B-77107FAC8229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7259-4B8E-47D6-857D-4CD3B61B0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04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71B3-19D0-4AF9-863B-77107FAC8229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7259-4B8E-47D6-857D-4CD3B61B0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42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371B3-19D0-4AF9-863B-77107FAC8229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7259-4B8E-47D6-857D-4CD3B61B0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143" t="11809" r="28429" b="4763"/>
          <a:stretch/>
        </p:blipFill>
        <p:spPr>
          <a:xfrm>
            <a:off x="0" y="0"/>
            <a:ext cx="1226167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193" y="1690688"/>
            <a:ext cx="1402343" cy="13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929" t="11682" r="27643" b="42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770" y="5926288"/>
            <a:ext cx="882250" cy="8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4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213" t="11683" r="28144" b="4000"/>
          <a:stretch/>
        </p:blipFill>
        <p:spPr>
          <a:xfrm>
            <a:off x="6096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675" y="5887823"/>
            <a:ext cx="882250" cy="848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709" y="4276365"/>
            <a:ext cx="814805" cy="78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215" t="11809" r="27642" b="42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650" y="5986306"/>
            <a:ext cx="882250" cy="8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2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071" t="11429" r="27714" b="4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675" y="5951472"/>
            <a:ext cx="882250" cy="8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1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928" t="11683" r="28000" b="4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675" y="5887823"/>
            <a:ext cx="882250" cy="8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071" t="11556" r="28072" b="4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148" y="5826863"/>
            <a:ext cx="882250" cy="8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2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000" t="12190" r="27786" b="3746"/>
          <a:stretch/>
        </p:blipFill>
        <p:spPr>
          <a:xfrm>
            <a:off x="0" y="-78377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2605" y="5630139"/>
            <a:ext cx="882250" cy="8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142" t="11936" r="27643" b="37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021" y="5887823"/>
            <a:ext cx="882250" cy="8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3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142" t="12445" r="28215" b="4127"/>
          <a:stretch/>
        </p:blipFill>
        <p:spPr>
          <a:xfrm>
            <a:off x="-3208" y="-51666"/>
            <a:ext cx="12192000" cy="712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000" t="12190" r="27714" b="463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074" y="5926288"/>
            <a:ext cx="882250" cy="8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5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786" t="12190" r="28143" b="4762"/>
          <a:stretch/>
        </p:blipFill>
        <p:spPr>
          <a:xfrm>
            <a:off x="-69669" y="0"/>
            <a:ext cx="12261669" cy="6849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675" y="5914240"/>
            <a:ext cx="882250" cy="8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071" t="12190" r="27786" b="38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697" y="5752886"/>
            <a:ext cx="882250" cy="848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308" y="2514212"/>
            <a:ext cx="1637211" cy="15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3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929" t="11556" r="27714" b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650" y="5986306"/>
            <a:ext cx="882250" cy="848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923" y="184064"/>
            <a:ext cx="2053085" cy="19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214" t="11556" r="27785" b="38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022" y="5820843"/>
            <a:ext cx="882250" cy="8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857" t="12063" r="27714" b="45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650" y="5926288"/>
            <a:ext cx="882250" cy="8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2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929" t="11937" r="27643" b="3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147" y="5887823"/>
            <a:ext cx="882250" cy="8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4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Чугаева Ирина Викторовна</dc:creator>
  <cp:lastModifiedBy>Чугаева Ирина Викторовна</cp:lastModifiedBy>
  <cp:revision>3</cp:revision>
  <dcterms:created xsi:type="dcterms:W3CDTF">2018-03-27T09:25:15Z</dcterms:created>
  <dcterms:modified xsi:type="dcterms:W3CDTF">2018-03-27T09:49:02Z</dcterms:modified>
</cp:coreProperties>
</file>