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01" r:id="rId2"/>
    <p:sldId id="300" r:id="rId3"/>
    <p:sldId id="297" r:id="rId4"/>
    <p:sldId id="299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990033"/>
    <a:srgbClr val="A50021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6" autoAdjust="0"/>
    <p:restoredTop sz="99200" autoAdjust="0"/>
  </p:normalViewPr>
  <p:slideViewPr>
    <p:cSldViewPr snapToGrid="0" showGuides="1">
      <p:cViewPr>
        <p:scale>
          <a:sx n="118" d="100"/>
          <a:sy n="118" d="100"/>
        </p:scale>
        <p:origin x="4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936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5936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r">
              <a:defRPr sz="1200"/>
            </a:lvl1pPr>
          </a:lstStyle>
          <a:p>
            <a:fld id="{0851C70F-6479-41A3-BC3E-E8A01950360D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1" rIns="90981" bIns="4549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4"/>
            <a:ext cx="5438140" cy="4468176"/>
          </a:xfrm>
          <a:prstGeom prst="rect">
            <a:avLst/>
          </a:prstGeom>
        </p:spPr>
        <p:txBody>
          <a:bodyPr vert="horz" lIns="90981" tIns="45491" rIns="90981" bIns="4549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705"/>
            <a:ext cx="2945659" cy="495936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705"/>
            <a:ext cx="2945659" cy="495936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r">
              <a:defRPr sz="1200"/>
            </a:lvl1pPr>
          </a:lstStyle>
          <a:p>
            <a:fld id="{D0DBBD92-3A15-42B0-8BA9-4D76B738BE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994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187-D350-4472-93E5-BDC816AC6FA7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90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CDA5-3E3C-450C-A433-26BF08455693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839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3C7E-604C-434F-8ED5-64BDB7BF2C63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72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542" y="421615"/>
            <a:ext cx="11396921" cy="328295"/>
          </a:xfrm>
        </p:spPr>
        <p:txBody>
          <a:bodyPr lIns="0" tIns="0" rIns="0" bIns="0"/>
          <a:lstStyle>
            <a:lvl1pPr>
              <a:defRPr sz="2100" b="1" i="0">
                <a:solidFill>
                  <a:srgbClr val="E1081A"/>
                </a:solidFill>
                <a:latin typeface="Museo Sans Cyrl 700"/>
                <a:cs typeface="Museo Sans Cyrl 7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EC6D-6C2B-4BFF-8DB8-8494A147B8C1}" type="datetime1">
              <a:rPr lang="ru-RU" smtClean="0"/>
              <a:pPr/>
              <a:t>03.12.2019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0876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8762-8F55-4A0D-8C18-F75C3BEE5BCC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94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ACD8-F44F-408E-A326-FB40869C7C5C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345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73-BE9F-4A18-A6CD-3475FCFA5A12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280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AAB0-755D-4117-9860-A137258B2A95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805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1DA-8270-43B5-B83A-BD968FE3AE91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56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0377-8A4B-4337-ADB0-ADF504A68BEE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62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73E-F43A-4B14-BAC5-0DE9737A525D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667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8DBA-C258-4878-83B2-57492BB91CBF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69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CDC7E-5802-45BE-B85D-0D74596ADD99}" type="datetime1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609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бъект 65"/>
          <p:cNvSpPr>
            <a:spLocks noGrp="1"/>
          </p:cNvSpPr>
          <p:nvPr>
            <p:ph idx="1"/>
          </p:nvPr>
        </p:nvSpPr>
        <p:spPr>
          <a:xfrm>
            <a:off x="5675622" y="-309835"/>
            <a:ext cx="5053442" cy="48736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область, общая площадь – 25 679 км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Граничит: на севере – с Московской областью, на востоке – с Рязанской, на западе  - с Калужской, на юге – Липецкой и Орловкой областями.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Протяженность: с севера на юг – 200 км, с востока на запад  -190 км. Расстояние от Тулы до Москвы – 185 км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– 1 478 818 чел, в том числе сельское население  - 372 304 чел.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8752" y="-728961"/>
            <a:ext cx="12192000" cy="3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25"/>
          <p:cNvSpPr>
            <a:spLocks/>
          </p:cNvSpPr>
          <p:nvPr/>
        </p:nvSpPr>
        <p:spPr bwMode="auto">
          <a:xfrm>
            <a:off x="2116360" y="871796"/>
            <a:ext cx="1263650" cy="1320800"/>
          </a:xfrm>
          <a:custGeom>
            <a:avLst/>
            <a:gdLst>
              <a:gd name="T0" fmla="*/ 67 w 1990"/>
              <a:gd name="T1" fmla="*/ 862 h 2081"/>
              <a:gd name="T2" fmla="*/ 130 w 1990"/>
              <a:gd name="T3" fmla="*/ 813 h 2081"/>
              <a:gd name="T4" fmla="*/ 243 w 1990"/>
              <a:gd name="T5" fmla="*/ 700 h 2081"/>
              <a:gd name="T6" fmla="*/ 207 w 1990"/>
              <a:gd name="T7" fmla="*/ 560 h 2081"/>
              <a:gd name="T8" fmla="*/ 338 w 1990"/>
              <a:gd name="T9" fmla="*/ 339 h 2081"/>
              <a:gd name="T10" fmla="*/ 465 w 1990"/>
              <a:gd name="T11" fmla="*/ 357 h 2081"/>
              <a:gd name="T12" fmla="*/ 577 w 1990"/>
              <a:gd name="T13" fmla="*/ 411 h 2081"/>
              <a:gd name="T14" fmla="*/ 650 w 1990"/>
              <a:gd name="T15" fmla="*/ 533 h 2081"/>
              <a:gd name="T16" fmla="*/ 817 w 1990"/>
              <a:gd name="T17" fmla="*/ 605 h 2081"/>
              <a:gd name="T18" fmla="*/ 925 w 1990"/>
              <a:gd name="T19" fmla="*/ 510 h 2081"/>
              <a:gd name="T20" fmla="*/ 1051 w 1990"/>
              <a:gd name="T21" fmla="*/ 181 h 2081"/>
              <a:gd name="T22" fmla="*/ 1227 w 1990"/>
              <a:gd name="T23" fmla="*/ 9 h 2081"/>
              <a:gd name="T24" fmla="*/ 1273 w 1990"/>
              <a:gd name="T25" fmla="*/ 203 h 2081"/>
              <a:gd name="T26" fmla="*/ 1534 w 1990"/>
              <a:gd name="T27" fmla="*/ 294 h 2081"/>
              <a:gd name="T28" fmla="*/ 1494 w 1990"/>
              <a:gd name="T29" fmla="*/ 429 h 2081"/>
              <a:gd name="T30" fmla="*/ 1480 w 1990"/>
              <a:gd name="T31" fmla="*/ 564 h 2081"/>
              <a:gd name="T32" fmla="*/ 1336 w 1990"/>
              <a:gd name="T33" fmla="*/ 722 h 2081"/>
              <a:gd name="T34" fmla="*/ 1435 w 1990"/>
              <a:gd name="T35" fmla="*/ 813 h 2081"/>
              <a:gd name="T36" fmla="*/ 1512 w 1990"/>
              <a:gd name="T37" fmla="*/ 939 h 2081"/>
              <a:gd name="T38" fmla="*/ 1517 w 1990"/>
              <a:gd name="T39" fmla="*/ 1026 h 2081"/>
              <a:gd name="T40" fmla="*/ 1552 w 1990"/>
              <a:gd name="T41" fmla="*/ 953 h 2081"/>
              <a:gd name="T42" fmla="*/ 1602 w 1990"/>
              <a:gd name="T43" fmla="*/ 899 h 2081"/>
              <a:gd name="T44" fmla="*/ 1738 w 1990"/>
              <a:gd name="T45" fmla="*/ 921 h 2081"/>
              <a:gd name="T46" fmla="*/ 1828 w 1990"/>
              <a:gd name="T47" fmla="*/ 894 h 2081"/>
              <a:gd name="T48" fmla="*/ 1923 w 1990"/>
              <a:gd name="T49" fmla="*/ 971 h 2081"/>
              <a:gd name="T50" fmla="*/ 1981 w 1990"/>
              <a:gd name="T51" fmla="*/ 1246 h 2081"/>
              <a:gd name="T52" fmla="*/ 1918 w 1990"/>
              <a:gd name="T53" fmla="*/ 1350 h 2081"/>
              <a:gd name="T54" fmla="*/ 1819 w 1990"/>
              <a:gd name="T55" fmla="*/ 1314 h 2081"/>
              <a:gd name="T56" fmla="*/ 1715 w 1990"/>
              <a:gd name="T57" fmla="*/ 1192 h 2081"/>
              <a:gd name="T58" fmla="*/ 1602 w 1990"/>
              <a:gd name="T59" fmla="*/ 1251 h 2081"/>
              <a:gd name="T60" fmla="*/ 1756 w 1990"/>
              <a:gd name="T61" fmla="*/ 1350 h 2081"/>
              <a:gd name="T62" fmla="*/ 1620 w 1990"/>
              <a:gd name="T63" fmla="*/ 1400 h 2081"/>
              <a:gd name="T64" fmla="*/ 1512 w 1990"/>
              <a:gd name="T65" fmla="*/ 1404 h 2081"/>
              <a:gd name="T66" fmla="*/ 1476 w 1990"/>
              <a:gd name="T67" fmla="*/ 1454 h 2081"/>
              <a:gd name="T68" fmla="*/ 1295 w 1990"/>
              <a:gd name="T69" fmla="*/ 1625 h 2081"/>
              <a:gd name="T70" fmla="*/ 1223 w 1990"/>
              <a:gd name="T71" fmla="*/ 1761 h 2081"/>
              <a:gd name="T72" fmla="*/ 1191 w 1990"/>
              <a:gd name="T73" fmla="*/ 1896 h 2081"/>
              <a:gd name="T74" fmla="*/ 1056 w 1990"/>
              <a:gd name="T75" fmla="*/ 2018 h 2081"/>
              <a:gd name="T76" fmla="*/ 803 w 1990"/>
              <a:gd name="T77" fmla="*/ 2068 h 2081"/>
              <a:gd name="T78" fmla="*/ 690 w 1990"/>
              <a:gd name="T79" fmla="*/ 1982 h 2081"/>
              <a:gd name="T80" fmla="*/ 541 w 1990"/>
              <a:gd name="T81" fmla="*/ 2054 h 2081"/>
              <a:gd name="T82" fmla="*/ 329 w 1990"/>
              <a:gd name="T83" fmla="*/ 1887 h 2081"/>
              <a:gd name="T84" fmla="*/ 270 w 1990"/>
              <a:gd name="T85" fmla="*/ 1729 h 2081"/>
              <a:gd name="T86" fmla="*/ 383 w 1990"/>
              <a:gd name="T87" fmla="*/ 1481 h 2081"/>
              <a:gd name="T88" fmla="*/ 329 w 1990"/>
              <a:gd name="T89" fmla="*/ 1318 h 2081"/>
              <a:gd name="T90" fmla="*/ 293 w 1990"/>
              <a:gd name="T91" fmla="*/ 1205 h 2081"/>
              <a:gd name="T92" fmla="*/ 126 w 1990"/>
              <a:gd name="T93" fmla="*/ 1233 h 2081"/>
              <a:gd name="T94" fmla="*/ 40 w 1990"/>
              <a:gd name="T95" fmla="*/ 1029 h 2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90" h="2081">
                <a:moveTo>
                  <a:pt x="13" y="971"/>
                </a:moveTo>
                <a:cubicBezTo>
                  <a:pt x="4" y="939"/>
                  <a:pt x="0" y="933"/>
                  <a:pt x="36" y="939"/>
                </a:cubicBezTo>
                <a:cubicBezTo>
                  <a:pt x="92" y="961"/>
                  <a:pt x="70" y="908"/>
                  <a:pt x="67" y="862"/>
                </a:cubicBezTo>
                <a:cubicBezTo>
                  <a:pt x="77" y="819"/>
                  <a:pt x="61" y="855"/>
                  <a:pt x="112" y="835"/>
                </a:cubicBezTo>
                <a:cubicBezTo>
                  <a:pt x="116" y="833"/>
                  <a:pt x="114" y="826"/>
                  <a:pt x="117" y="822"/>
                </a:cubicBezTo>
                <a:cubicBezTo>
                  <a:pt x="120" y="818"/>
                  <a:pt x="125" y="815"/>
                  <a:pt x="130" y="813"/>
                </a:cubicBezTo>
                <a:cubicBezTo>
                  <a:pt x="144" y="806"/>
                  <a:pt x="176" y="799"/>
                  <a:pt x="176" y="799"/>
                </a:cubicBezTo>
                <a:cubicBezTo>
                  <a:pt x="269" y="805"/>
                  <a:pt x="278" y="819"/>
                  <a:pt x="252" y="745"/>
                </a:cubicBezTo>
                <a:cubicBezTo>
                  <a:pt x="250" y="731"/>
                  <a:pt x="251" y="713"/>
                  <a:pt x="243" y="700"/>
                </a:cubicBezTo>
                <a:cubicBezTo>
                  <a:pt x="238" y="691"/>
                  <a:pt x="225" y="673"/>
                  <a:pt x="225" y="673"/>
                </a:cubicBezTo>
                <a:cubicBezTo>
                  <a:pt x="217" y="645"/>
                  <a:pt x="219" y="617"/>
                  <a:pt x="243" y="601"/>
                </a:cubicBezTo>
                <a:cubicBezTo>
                  <a:pt x="255" y="567"/>
                  <a:pt x="235" y="566"/>
                  <a:pt x="207" y="560"/>
                </a:cubicBezTo>
                <a:cubicBezTo>
                  <a:pt x="175" y="539"/>
                  <a:pt x="183" y="546"/>
                  <a:pt x="171" y="515"/>
                </a:cubicBezTo>
                <a:cubicBezTo>
                  <a:pt x="176" y="489"/>
                  <a:pt x="182" y="464"/>
                  <a:pt x="189" y="438"/>
                </a:cubicBezTo>
                <a:cubicBezTo>
                  <a:pt x="205" y="380"/>
                  <a:pt x="288" y="354"/>
                  <a:pt x="338" y="339"/>
                </a:cubicBezTo>
                <a:cubicBezTo>
                  <a:pt x="348" y="323"/>
                  <a:pt x="356" y="314"/>
                  <a:pt x="374" y="307"/>
                </a:cubicBezTo>
                <a:cubicBezTo>
                  <a:pt x="400" y="313"/>
                  <a:pt x="415" y="325"/>
                  <a:pt x="437" y="339"/>
                </a:cubicBezTo>
                <a:cubicBezTo>
                  <a:pt x="446" y="345"/>
                  <a:pt x="465" y="357"/>
                  <a:pt x="465" y="357"/>
                </a:cubicBezTo>
                <a:cubicBezTo>
                  <a:pt x="476" y="372"/>
                  <a:pt x="485" y="374"/>
                  <a:pt x="501" y="384"/>
                </a:cubicBezTo>
                <a:cubicBezTo>
                  <a:pt x="521" y="378"/>
                  <a:pt x="527" y="368"/>
                  <a:pt x="546" y="375"/>
                </a:cubicBezTo>
                <a:cubicBezTo>
                  <a:pt x="567" y="406"/>
                  <a:pt x="555" y="396"/>
                  <a:pt x="577" y="411"/>
                </a:cubicBezTo>
                <a:cubicBezTo>
                  <a:pt x="603" y="405"/>
                  <a:pt x="622" y="404"/>
                  <a:pt x="645" y="420"/>
                </a:cubicBezTo>
                <a:cubicBezTo>
                  <a:pt x="653" y="442"/>
                  <a:pt x="665" y="457"/>
                  <a:pt x="636" y="465"/>
                </a:cubicBezTo>
                <a:cubicBezTo>
                  <a:pt x="621" y="489"/>
                  <a:pt x="627" y="518"/>
                  <a:pt x="650" y="533"/>
                </a:cubicBezTo>
                <a:cubicBezTo>
                  <a:pt x="655" y="548"/>
                  <a:pt x="676" y="606"/>
                  <a:pt x="690" y="610"/>
                </a:cubicBezTo>
                <a:cubicBezTo>
                  <a:pt x="708" y="615"/>
                  <a:pt x="726" y="615"/>
                  <a:pt x="744" y="619"/>
                </a:cubicBezTo>
                <a:cubicBezTo>
                  <a:pt x="775" y="616"/>
                  <a:pt x="790" y="614"/>
                  <a:pt x="817" y="605"/>
                </a:cubicBezTo>
                <a:cubicBezTo>
                  <a:pt x="830" y="586"/>
                  <a:pt x="847" y="575"/>
                  <a:pt x="866" y="564"/>
                </a:cubicBezTo>
                <a:cubicBezTo>
                  <a:pt x="875" y="559"/>
                  <a:pt x="893" y="546"/>
                  <a:pt x="893" y="546"/>
                </a:cubicBezTo>
                <a:cubicBezTo>
                  <a:pt x="903" y="531"/>
                  <a:pt x="915" y="525"/>
                  <a:pt x="925" y="510"/>
                </a:cubicBezTo>
                <a:cubicBezTo>
                  <a:pt x="941" y="457"/>
                  <a:pt x="927" y="401"/>
                  <a:pt x="943" y="348"/>
                </a:cubicBezTo>
                <a:cubicBezTo>
                  <a:pt x="947" y="280"/>
                  <a:pt x="935" y="221"/>
                  <a:pt x="1006" y="199"/>
                </a:cubicBezTo>
                <a:cubicBezTo>
                  <a:pt x="1022" y="189"/>
                  <a:pt x="1033" y="185"/>
                  <a:pt x="1051" y="181"/>
                </a:cubicBezTo>
                <a:cubicBezTo>
                  <a:pt x="1064" y="144"/>
                  <a:pt x="1079" y="109"/>
                  <a:pt x="1092" y="72"/>
                </a:cubicBezTo>
                <a:cubicBezTo>
                  <a:pt x="1096" y="43"/>
                  <a:pt x="1091" y="21"/>
                  <a:pt x="1115" y="5"/>
                </a:cubicBezTo>
                <a:cubicBezTo>
                  <a:pt x="1152" y="6"/>
                  <a:pt x="1191" y="0"/>
                  <a:pt x="1227" y="9"/>
                </a:cubicBezTo>
                <a:cubicBezTo>
                  <a:pt x="1238" y="12"/>
                  <a:pt x="1260" y="67"/>
                  <a:pt x="1264" y="77"/>
                </a:cubicBezTo>
                <a:cubicBezTo>
                  <a:pt x="1270" y="112"/>
                  <a:pt x="1264" y="142"/>
                  <a:pt x="1245" y="172"/>
                </a:cubicBezTo>
                <a:cubicBezTo>
                  <a:pt x="1252" y="190"/>
                  <a:pt x="1254" y="198"/>
                  <a:pt x="1273" y="203"/>
                </a:cubicBezTo>
                <a:cubicBezTo>
                  <a:pt x="1314" y="231"/>
                  <a:pt x="1364" y="239"/>
                  <a:pt x="1412" y="248"/>
                </a:cubicBezTo>
                <a:cubicBezTo>
                  <a:pt x="1438" y="253"/>
                  <a:pt x="1460" y="267"/>
                  <a:pt x="1485" y="276"/>
                </a:cubicBezTo>
                <a:cubicBezTo>
                  <a:pt x="1513" y="272"/>
                  <a:pt x="1545" y="256"/>
                  <a:pt x="1534" y="294"/>
                </a:cubicBezTo>
                <a:cubicBezTo>
                  <a:pt x="1548" y="354"/>
                  <a:pt x="1548" y="342"/>
                  <a:pt x="1471" y="348"/>
                </a:cubicBezTo>
                <a:cubicBezTo>
                  <a:pt x="1438" y="370"/>
                  <a:pt x="1450" y="364"/>
                  <a:pt x="1431" y="393"/>
                </a:cubicBezTo>
                <a:cubicBezTo>
                  <a:pt x="1440" y="434"/>
                  <a:pt x="1445" y="425"/>
                  <a:pt x="1494" y="429"/>
                </a:cubicBezTo>
                <a:cubicBezTo>
                  <a:pt x="1533" y="444"/>
                  <a:pt x="1517" y="452"/>
                  <a:pt x="1530" y="488"/>
                </a:cubicBezTo>
                <a:cubicBezTo>
                  <a:pt x="1518" y="518"/>
                  <a:pt x="1534" y="484"/>
                  <a:pt x="1512" y="510"/>
                </a:cubicBezTo>
                <a:cubicBezTo>
                  <a:pt x="1499" y="525"/>
                  <a:pt x="1487" y="545"/>
                  <a:pt x="1480" y="564"/>
                </a:cubicBezTo>
                <a:cubicBezTo>
                  <a:pt x="1475" y="659"/>
                  <a:pt x="1495" y="646"/>
                  <a:pt x="1422" y="655"/>
                </a:cubicBezTo>
                <a:cubicBezTo>
                  <a:pt x="1399" y="662"/>
                  <a:pt x="1369" y="675"/>
                  <a:pt x="1354" y="695"/>
                </a:cubicBezTo>
                <a:cubicBezTo>
                  <a:pt x="1347" y="704"/>
                  <a:pt x="1346" y="718"/>
                  <a:pt x="1336" y="722"/>
                </a:cubicBezTo>
                <a:cubicBezTo>
                  <a:pt x="1321" y="727"/>
                  <a:pt x="1295" y="745"/>
                  <a:pt x="1295" y="745"/>
                </a:cubicBezTo>
                <a:cubicBezTo>
                  <a:pt x="1286" y="759"/>
                  <a:pt x="1282" y="771"/>
                  <a:pt x="1277" y="786"/>
                </a:cubicBezTo>
                <a:cubicBezTo>
                  <a:pt x="1317" y="812"/>
                  <a:pt x="1390" y="809"/>
                  <a:pt x="1435" y="813"/>
                </a:cubicBezTo>
                <a:cubicBezTo>
                  <a:pt x="1446" y="829"/>
                  <a:pt x="1444" y="846"/>
                  <a:pt x="1453" y="862"/>
                </a:cubicBezTo>
                <a:cubicBezTo>
                  <a:pt x="1458" y="871"/>
                  <a:pt x="1485" y="879"/>
                  <a:pt x="1494" y="885"/>
                </a:cubicBezTo>
                <a:cubicBezTo>
                  <a:pt x="1499" y="903"/>
                  <a:pt x="1505" y="921"/>
                  <a:pt x="1512" y="939"/>
                </a:cubicBezTo>
                <a:cubicBezTo>
                  <a:pt x="1496" y="963"/>
                  <a:pt x="1484" y="980"/>
                  <a:pt x="1476" y="1007"/>
                </a:cubicBezTo>
                <a:cubicBezTo>
                  <a:pt x="1477" y="1027"/>
                  <a:pt x="1512" y="940"/>
                  <a:pt x="1517" y="959"/>
                </a:cubicBezTo>
                <a:cubicBezTo>
                  <a:pt x="1521" y="972"/>
                  <a:pt x="1503" y="1028"/>
                  <a:pt x="1517" y="1026"/>
                </a:cubicBezTo>
                <a:cubicBezTo>
                  <a:pt x="1533" y="1024"/>
                  <a:pt x="1553" y="893"/>
                  <a:pt x="1569" y="891"/>
                </a:cubicBezTo>
                <a:cubicBezTo>
                  <a:pt x="1598" y="865"/>
                  <a:pt x="1571" y="1009"/>
                  <a:pt x="1561" y="980"/>
                </a:cubicBezTo>
                <a:cubicBezTo>
                  <a:pt x="1560" y="978"/>
                  <a:pt x="1554" y="955"/>
                  <a:pt x="1552" y="953"/>
                </a:cubicBezTo>
                <a:cubicBezTo>
                  <a:pt x="1547" y="949"/>
                  <a:pt x="1540" y="950"/>
                  <a:pt x="1534" y="948"/>
                </a:cubicBezTo>
                <a:cubicBezTo>
                  <a:pt x="1541" y="929"/>
                  <a:pt x="1554" y="932"/>
                  <a:pt x="1570" y="921"/>
                </a:cubicBezTo>
                <a:cubicBezTo>
                  <a:pt x="1577" y="903"/>
                  <a:pt x="1585" y="904"/>
                  <a:pt x="1602" y="899"/>
                </a:cubicBezTo>
                <a:cubicBezTo>
                  <a:pt x="1613" y="886"/>
                  <a:pt x="1614" y="877"/>
                  <a:pt x="1629" y="867"/>
                </a:cubicBezTo>
                <a:cubicBezTo>
                  <a:pt x="1655" y="874"/>
                  <a:pt x="1672" y="896"/>
                  <a:pt x="1697" y="903"/>
                </a:cubicBezTo>
                <a:cubicBezTo>
                  <a:pt x="1711" y="912"/>
                  <a:pt x="1722" y="916"/>
                  <a:pt x="1738" y="921"/>
                </a:cubicBezTo>
                <a:cubicBezTo>
                  <a:pt x="1766" y="901"/>
                  <a:pt x="1744" y="869"/>
                  <a:pt x="1783" y="858"/>
                </a:cubicBezTo>
                <a:cubicBezTo>
                  <a:pt x="1814" y="879"/>
                  <a:pt x="1800" y="873"/>
                  <a:pt x="1823" y="880"/>
                </a:cubicBezTo>
                <a:cubicBezTo>
                  <a:pt x="1825" y="885"/>
                  <a:pt x="1827" y="889"/>
                  <a:pt x="1828" y="894"/>
                </a:cubicBezTo>
                <a:cubicBezTo>
                  <a:pt x="1830" y="911"/>
                  <a:pt x="1827" y="928"/>
                  <a:pt x="1832" y="944"/>
                </a:cubicBezTo>
                <a:cubicBezTo>
                  <a:pt x="1837" y="961"/>
                  <a:pt x="1872" y="966"/>
                  <a:pt x="1886" y="971"/>
                </a:cubicBezTo>
                <a:cubicBezTo>
                  <a:pt x="1910" y="962"/>
                  <a:pt x="1907" y="946"/>
                  <a:pt x="1923" y="971"/>
                </a:cubicBezTo>
                <a:cubicBezTo>
                  <a:pt x="1928" y="988"/>
                  <a:pt x="1924" y="999"/>
                  <a:pt x="1918" y="1016"/>
                </a:cubicBezTo>
                <a:cubicBezTo>
                  <a:pt x="1927" y="1072"/>
                  <a:pt x="1955" y="1122"/>
                  <a:pt x="1968" y="1178"/>
                </a:cubicBezTo>
                <a:cubicBezTo>
                  <a:pt x="1971" y="1208"/>
                  <a:pt x="1974" y="1220"/>
                  <a:pt x="1981" y="1246"/>
                </a:cubicBezTo>
                <a:cubicBezTo>
                  <a:pt x="1984" y="1257"/>
                  <a:pt x="1990" y="1278"/>
                  <a:pt x="1990" y="1278"/>
                </a:cubicBezTo>
                <a:cubicBezTo>
                  <a:pt x="1989" y="1293"/>
                  <a:pt x="1990" y="1309"/>
                  <a:pt x="1986" y="1323"/>
                </a:cubicBezTo>
                <a:cubicBezTo>
                  <a:pt x="1979" y="1345"/>
                  <a:pt x="1934" y="1345"/>
                  <a:pt x="1918" y="1350"/>
                </a:cubicBezTo>
                <a:cubicBezTo>
                  <a:pt x="1901" y="1348"/>
                  <a:pt x="1880" y="1353"/>
                  <a:pt x="1868" y="1341"/>
                </a:cubicBezTo>
                <a:cubicBezTo>
                  <a:pt x="1865" y="1338"/>
                  <a:pt x="1868" y="1330"/>
                  <a:pt x="1864" y="1327"/>
                </a:cubicBezTo>
                <a:cubicBezTo>
                  <a:pt x="1851" y="1319"/>
                  <a:pt x="1834" y="1319"/>
                  <a:pt x="1819" y="1314"/>
                </a:cubicBezTo>
                <a:cubicBezTo>
                  <a:pt x="1797" y="1300"/>
                  <a:pt x="1787" y="1275"/>
                  <a:pt x="1778" y="1251"/>
                </a:cubicBezTo>
                <a:cubicBezTo>
                  <a:pt x="1782" y="1219"/>
                  <a:pt x="1791" y="1201"/>
                  <a:pt x="1765" y="1183"/>
                </a:cubicBezTo>
                <a:cubicBezTo>
                  <a:pt x="1763" y="1183"/>
                  <a:pt x="1725" y="1184"/>
                  <a:pt x="1715" y="1192"/>
                </a:cubicBezTo>
                <a:cubicBezTo>
                  <a:pt x="1704" y="1201"/>
                  <a:pt x="1709" y="1208"/>
                  <a:pt x="1697" y="1215"/>
                </a:cubicBezTo>
                <a:cubicBezTo>
                  <a:pt x="1686" y="1222"/>
                  <a:pt x="1668" y="1224"/>
                  <a:pt x="1656" y="1228"/>
                </a:cubicBezTo>
                <a:cubicBezTo>
                  <a:pt x="1637" y="1234"/>
                  <a:pt x="1621" y="1244"/>
                  <a:pt x="1602" y="1251"/>
                </a:cubicBezTo>
                <a:cubicBezTo>
                  <a:pt x="1583" y="1314"/>
                  <a:pt x="1631" y="1302"/>
                  <a:pt x="1674" y="1314"/>
                </a:cubicBezTo>
                <a:cubicBezTo>
                  <a:pt x="1691" y="1325"/>
                  <a:pt x="1689" y="1334"/>
                  <a:pt x="1706" y="1345"/>
                </a:cubicBezTo>
                <a:cubicBezTo>
                  <a:pt x="1720" y="1367"/>
                  <a:pt x="1733" y="1356"/>
                  <a:pt x="1756" y="1350"/>
                </a:cubicBezTo>
                <a:cubicBezTo>
                  <a:pt x="1777" y="1381"/>
                  <a:pt x="1771" y="1367"/>
                  <a:pt x="1778" y="1391"/>
                </a:cubicBezTo>
                <a:cubicBezTo>
                  <a:pt x="1773" y="1434"/>
                  <a:pt x="1775" y="1439"/>
                  <a:pt x="1733" y="1431"/>
                </a:cubicBezTo>
                <a:cubicBezTo>
                  <a:pt x="1690" y="1403"/>
                  <a:pt x="1683" y="1403"/>
                  <a:pt x="1620" y="1400"/>
                </a:cubicBezTo>
                <a:cubicBezTo>
                  <a:pt x="1615" y="1393"/>
                  <a:pt x="1609" y="1379"/>
                  <a:pt x="1598" y="1377"/>
                </a:cubicBezTo>
                <a:cubicBezTo>
                  <a:pt x="1590" y="1376"/>
                  <a:pt x="1576" y="1388"/>
                  <a:pt x="1570" y="1391"/>
                </a:cubicBezTo>
                <a:cubicBezTo>
                  <a:pt x="1552" y="1400"/>
                  <a:pt x="1531" y="1398"/>
                  <a:pt x="1512" y="1404"/>
                </a:cubicBezTo>
                <a:cubicBezTo>
                  <a:pt x="1509" y="1409"/>
                  <a:pt x="1507" y="1414"/>
                  <a:pt x="1503" y="1418"/>
                </a:cubicBezTo>
                <a:cubicBezTo>
                  <a:pt x="1499" y="1422"/>
                  <a:pt x="1493" y="1423"/>
                  <a:pt x="1489" y="1427"/>
                </a:cubicBezTo>
                <a:cubicBezTo>
                  <a:pt x="1483" y="1435"/>
                  <a:pt x="1481" y="1446"/>
                  <a:pt x="1476" y="1454"/>
                </a:cubicBezTo>
                <a:cubicBezTo>
                  <a:pt x="1480" y="1488"/>
                  <a:pt x="1500" y="1560"/>
                  <a:pt x="1458" y="1576"/>
                </a:cubicBezTo>
                <a:cubicBezTo>
                  <a:pt x="1458" y="1576"/>
                  <a:pt x="1361" y="1562"/>
                  <a:pt x="1331" y="1571"/>
                </a:cubicBezTo>
                <a:cubicBezTo>
                  <a:pt x="1315" y="1588"/>
                  <a:pt x="1308" y="1606"/>
                  <a:pt x="1295" y="1625"/>
                </a:cubicBezTo>
                <a:cubicBezTo>
                  <a:pt x="1294" y="1652"/>
                  <a:pt x="1296" y="1680"/>
                  <a:pt x="1291" y="1707"/>
                </a:cubicBezTo>
                <a:cubicBezTo>
                  <a:pt x="1289" y="1715"/>
                  <a:pt x="1244" y="1729"/>
                  <a:pt x="1236" y="1734"/>
                </a:cubicBezTo>
                <a:cubicBezTo>
                  <a:pt x="1234" y="1736"/>
                  <a:pt x="1219" y="1756"/>
                  <a:pt x="1223" y="1761"/>
                </a:cubicBezTo>
                <a:cubicBezTo>
                  <a:pt x="1229" y="1770"/>
                  <a:pt x="1250" y="1779"/>
                  <a:pt x="1250" y="1779"/>
                </a:cubicBezTo>
                <a:cubicBezTo>
                  <a:pt x="1282" y="1825"/>
                  <a:pt x="1251" y="1844"/>
                  <a:pt x="1209" y="1856"/>
                </a:cubicBezTo>
                <a:cubicBezTo>
                  <a:pt x="1200" y="1869"/>
                  <a:pt x="1197" y="1881"/>
                  <a:pt x="1191" y="1896"/>
                </a:cubicBezTo>
                <a:cubicBezTo>
                  <a:pt x="1190" y="1905"/>
                  <a:pt x="1190" y="1914"/>
                  <a:pt x="1187" y="1923"/>
                </a:cubicBezTo>
                <a:cubicBezTo>
                  <a:pt x="1179" y="1948"/>
                  <a:pt x="1143" y="1951"/>
                  <a:pt x="1124" y="1964"/>
                </a:cubicBezTo>
                <a:cubicBezTo>
                  <a:pt x="1109" y="2003"/>
                  <a:pt x="1094" y="2010"/>
                  <a:pt x="1056" y="2018"/>
                </a:cubicBezTo>
                <a:cubicBezTo>
                  <a:pt x="1039" y="2035"/>
                  <a:pt x="1036" y="2054"/>
                  <a:pt x="1015" y="2068"/>
                </a:cubicBezTo>
                <a:cubicBezTo>
                  <a:pt x="932" y="2065"/>
                  <a:pt x="904" y="2058"/>
                  <a:pt x="839" y="2072"/>
                </a:cubicBezTo>
                <a:cubicBezTo>
                  <a:pt x="827" y="2071"/>
                  <a:pt x="815" y="2071"/>
                  <a:pt x="803" y="2068"/>
                </a:cubicBezTo>
                <a:cubicBezTo>
                  <a:pt x="787" y="2064"/>
                  <a:pt x="772" y="2037"/>
                  <a:pt x="758" y="2027"/>
                </a:cubicBezTo>
                <a:cubicBezTo>
                  <a:pt x="748" y="2012"/>
                  <a:pt x="741" y="2005"/>
                  <a:pt x="726" y="1995"/>
                </a:cubicBezTo>
                <a:cubicBezTo>
                  <a:pt x="714" y="1978"/>
                  <a:pt x="710" y="1975"/>
                  <a:pt x="690" y="1982"/>
                </a:cubicBezTo>
                <a:cubicBezTo>
                  <a:pt x="674" y="1998"/>
                  <a:pt x="659" y="2041"/>
                  <a:pt x="645" y="2050"/>
                </a:cubicBezTo>
                <a:cubicBezTo>
                  <a:pt x="621" y="2066"/>
                  <a:pt x="604" y="2073"/>
                  <a:pt x="577" y="2081"/>
                </a:cubicBezTo>
                <a:cubicBezTo>
                  <a:pt x="560" y="2076"/>
                  <a:pt x="556" y="2064"/>
                  <a:pt x="541" y="2054"/>
                </a:cubicBezTo>
                <a:cubicBezTo>
                  <a:pt x="523" y="1996"/>
                  <a:pt x="463" y="2012"/>
                  <a:pt x="406" y="2009"/>
                </a:cubicBezTo>
                <a:cubicBezTo>
                  <a:pt x="382" y="1993"/>
                  <a:pt x="365" y="1987"/>
                  <a:pt x="338" y="1977"/>
                </a:cubicBezTo>
                <a:cubicBezTo>
                  <a:pt x="343" y="1943"/>
                  <a:pt x="340" y="1918"/>
                  <a:pt x="329" y="1887"/>
                </a:cubicBezTo>
                <a:cubicBezTo>
                  <a:pt x="334" y="1855"/>
                  <a:pt x="332" y="1853"/>
                  <a:pt x="356" y="1837"/>
                </a:cubicBezTo>
                <a:cubicBezTo>
                  <a:pt x="353" y="1809"/>
                  <a:pt x="357" y="1771"/>
                  <a:pt x="325" y="1761"/>
                </a:cubicBezTo>
                <a:cubicBezTo>
                  <a:pt x="306" y="1748"/>
                  <a:pt x="289" y="1741"/>
                  <a:pt x="270" y="1729"/>
                </a:cubicBezTo>
                <a:cubicBezTo>
                  <a:pt x="235" y="1679"/>
                  <a:pt x="266" y="1607"/>
                  <a:pt x="311" y="1576"/>
                </a:cubicBezTo>
                <a:cubicBezTo>
                  <a:pt x="327" y="1552"/>
                  <a:pt x="347" y="1531"/>
                  <a:pt x="365" y="1508"/>
                </a:cubicBezTo>
                <a:cubicBezTo>
                  <a:pt x="372" y="1499"/>
                  <a:pt x="377" y="1490"/>
                  <a:pt x="383" y="1481"/>
                </a:cubicBezTo>
                <a:cubicBezTo>
                  <a:pt x="386" y="1476"/>
                  <a:pt x="392" y="1467"/>
                  <a:pt x="392" y="1467"/>
                </a:cubicBezTo>
                <a:cubicBezTo>
                  <a:pt x="388" y="1436"/>
                  <a:pt x="387" y="1418"/>
                  <a:pt x="361" y="1400"/>
                </a:cubicBezTo>
                <a:cubicBezTo>
                  <a:pt x="351" y="1373"/>
                  <a:pt x="339" y="1346"/>
                  <a:pt x="329" y="1318"/>
                </a:cubicBezTo>
                <a:cubicBezTo>
                  <a:pt x="335" y="1276"/>
                  <a:pt x="339" y="1274"/>
                  <a:pt x="361" y="1242"/>
                </a:cubicBezTo>
                <a:cubicBezTo>
                  <a:pt x="329" y="1221"/>
                  <a:pt x="343" y="1230"/>
                  <a:pt x="320" y="1215"/>
                </a:cubicBezTo>
                <a:cubicBezTo>
                  <a:pt x="312" y="1210"/>
                  <a:pt x="293" y="1205"/>
                  <a:pt x="293" y="1205"/>
                </a:cubicBezTo>
                <a:cubicBezTo>
                  <a:pt x="266" y="1166"/>
                  <a:pt x="307" y="1229"/>
                  <a:pt x="279" y="1165"/>
                </a:cubicBezTo>
                <a:cubicBezTo>
                  <a:pt x="270" y="1145"/>
                  <a:pt x="243" y="1139"/>
                  <a:pt x="225" y="1133"/>
                </a:cubicBezTo>
                <a:cubicBezTo>
                  <a:pt x="185" y="1148"/>
                  <a:pt x="172" y="1217"/>
                  <a:pt x="126" y="1233"/>
                </a:cubicBezTo>
                <a:cubicBezTo>
                  <a:pt x="96" y="1226"/>
                  <a:pt x="92" y="1227"/>
                  <a:pt x="85" y="1196"/>
                </a:cubicBezTo>
                <a:cubicBezTo>
                  <a:pt x="89" y="1152"/>
                  <a:pt x="105" y="1095"/>
                  <a:pt x="63" y="1066"/>
                </a:cubicBezTo>
                <a:cubicBezTo>
                  <a:pt x="56" y="1047"/>
                  <a:pt x="57" y="1040"/>
                  <a:pt x="40" y="1029"/>
                </a:cubicBezTo>
                <a:cubicBezTo>
                  <a:pt x="27" y="1011"/>
                  <a:pt x="2" y="997"/>
                  <a:pt x="13" y="97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1"/>
          <p:cNvSpPr>
            <a:spLocks/>
          </p:cNvSpPr>
          <p:nvPr/>
        </p:nvSpPr>
        <p:spPr bwMode="auto">
          <a:xfrm>
            <a:off x="2310935" y="2826010"/>
            <a:ext cx="1489075" cy="1341437"/>
          </a:xfrm>
          <a:custGeom>
            <a:avLst/>
            <a:gdLst>
              <a:gd name="T0" fmla="*/ 56 w 2344"/>
              <a:gd name="T1" fmla="*/ 416 h 2113"/>
              <a:gd name="T2" fmla="*/ 101 w 2344"/>
              <a:gd name="T3" fmla="*/ 335 h 2113"/>
              <a:gd name="T4" fmla="*/ 200 w 2344"/>
              <a:gd name="T5" fmla="*/ 204 h 2113"/>
              <a:gd name="T6" fmla="*/ 381 w 2344"/>
              <a:gd name="T7" fmla="*/ 154 h 2113"/>
              <a:gd name="T8" fmla="*/ 674 w 2344"/>
              <a:gd name="T9" fmla="*/ 96 h 2113"/>
              <a:gd name="T10" fmla="*/ 904 w 2344"/>
              <a:gd name="T11" fmla="*/ 105 h 2113"/>
              <a:gd name="T12" fmla="*/ 1153 w 2344"/>
              <a:gd name="T13" fmla="*/ 109 h 2113"/>
              <a:gd name="T14" fmla="*/ 1293 w 2344"/>
              <a:gd name="T15" fmla="*/ 78 h 2113"/>
              <a:gd name="T16" fmla="*/ 1410 w 2344"/>
              <a:gd name="T17" fmla="*/ 163 h 2113"/>
              <a:gd name="T18" fmla="*/ 1518 w 2344"/>
              <a:gd name="T19" fmla="*/ 91 h 2113"/>
              <a:gd name="T20" fmla="*/ 1631 w 2344"/>
              <a:gd name="T21" fmla="*/ 41 h 2113"/>
              <a:gd name="T22" fmla="*/ 1776 w 2344"/>
              <a:gd name="T23" fmla="*/ 23 h 2113"/>
              <a:gd name="T24" fmla="*/ 1911 w 2344"/>
              <a:gd name="T25" fmla="*/ 136 h 2113"/>
              <a:gd name="T26" fmla="*/ 2010 w 2344"/>
              <a:gd name="T27" fmla="*/ 290 h 2113"/>
              <a:gd name="T28" fmla="*/ 2155 w 2344"/>
              <a:gd name="T29" fmla="*/ 371 h 2113"/>
              <a:gd name="T30" fmla="*/ 2250 w 2344"/>
              <a:gd name="T31" fmla="*/ 398 h 2113"/>
              <a:gd name="T32" fmla="*/ 2232 w 2344"/>
              <a:gd name="T33" fmla="*/ 556 h 2113"/>
              <a:gd name="T34" fmla="*/ 2119 w 2344"/>
              <a:gd name="T35" fmla="*/ 651 h 2113"/>
              <a:gd name="T36" fmla="*/ 2137 w 2344"/>
              <a:gd name="T37" fmla="*/ 854 h 2113"/>
              <a:gd name="T38" fmla="*/ 2277 w 2344"/>
              <a:gd name="T39" fmla="*/ 980 h 2113"/>
              <a:gd name="T40" fmla="*/ 2263 w 2344"/>
              <a:gd name="T41" fmla="*/ 1071 h 2113"/>
              <a:gd name="T42" fmla="*/ 2236 w 2344"/>
              <a:gd name="T43" fmla="*/ 1184 h 2113"/>
              <a:gd name="T44" fmla="*/ 2191 w 2344"/>
              <a:gd name="T45" fmla="*/ 1364 h 2113"/>
              <a:gd name="T46" fmla="*/ 2295 w 2344"/>
              <a:gd name="T47" fmla="*/ 1567 h 2113"/>
              <a:gd name="T48" fmla="*/ 2277 w 2344"/>
              <a:gd name="T49" fmla="*/ 1788 h 2113"/>
              <a:gd name="T50" fmla="*/ 2177 w 2344"/>
              <a:gd name="T51" fmla="*/ 1825 h 2113"/>
              <a:gd name="T52" fmla="*/ 2037 w 2344"/>
              <a:gd name="T53" fmla="*/ 1852 h 2113"/>
              <a:gd name="T54" fmla="*/ 1834 w 2344"/>
              <a:gd name="T55" fmla="*/ 1901 h 2113"/>
              <a:gd name="T56" fmla="*/ 1780 w 2344"/>
              <a:gd name="T57" fmla="*/ 1996 h 2113"/>
              <a:gd name="T58" fmla="*/ 1753 w 2344"/>
              <a:gd name="T59" fmla="*/ 2077 h 2113"/>
              <a:gd name="T60" fmla="*/ 1568 w 2344"/>
              <a:gd name="T61" fmla="*/ 2109 h 2113"/>
              <a:gd name="T62" fmla="*/ 1532 w 2344"/>
              <a:gd name="T63" fmla="*/ 2037 h 2113"/>
              <a:gd name="T64" fmla="*/ 1451 w 2344"/>
              <a:gd name="T65" fmla="*/ 2005 h 2113"/>
              <a:gd name="T66" fmla="*/ 1392 w 2344"/>
              <a:gd name="T67" fmla="*/ 1933 h 2113"/>
              <a:gd name="T68" fmla="*/ 1302 w 2344"/>
              <a:gd name="T69" fmla="*/ 1928 h 2113"/>
              <a:gd name="T70" fmla="*/ 1130 w 2344"/>
              <a:gd name="T71" fmla="*/ 1879 h 2113"/>
              <a:gd name="T72" fmla="*/ 1108 w 2344"/>
              <a:gd name="T73" fmla="*/ 1617 h 2113"/>
              <a:gd name="T74" fmla="*/ 1148 w 2344"/>
              <a:gd name="T75" fmla="*/ 1567 h 2113"/>
              <a:gd name="T76" fmla="*/ 1044 w 2344"/>
              <a:gd name="T77" fmla="*/ 1481 h 2113"/>
              <a:gd name="T78" fmla="*/ 909 w 2344"/>
              <a:gd name="T79" fmla="*/ 1414 h 2113"/>
              <a:gd name="T80" fmla="*/ 828 w 2344"/>
              <a:gd name="T81" fmla="*/ 1387 h 2113"/>
              <a:gd name="T82" fmla="*/ 557 w 2344"/>
              <a:gd name="T83" fmla="*/ 1454 h 2113"/>
              <a:gd name="T84" fmla="*/ 376 w 2344"/>
              <a:gd name="T85" fmla="*/ 1387 h 2113"/>
              <a:gd name="T86" fmla="*/ 327 w 2344"/>
              <a:gd name="T87" fmla="*/ 1323 h 2113"/>
              <a:gd name="T88" fmla="*/ 349 w 2344"/>
              <a:gd name="T89" fmla="*/ 1175 h 2113"/>
              <a:gd name="T90" fmla="*/ 327 w 2344"/>
              <a:gd name="T91" fmla="*/ 971 h 2113"/>
              <a:gd name="T92" fmla="*/ 200 w 2344"/>
              <a:gd name="T93" fmla="*/ 953 h 2113"/>
              <a:gd name="T94" fmla="*/ 151 w 2344"/>
              <a:gd name="T95" fmla="*/ 750 h 2113"/>
              <a:gd name="T96" fmla="*/ 24 w 2344"/>
              <a:gd name="T97" fmla="*/ 714 h 2113"/>
              <a:gd name="T98" fmla="*/ 69 w 2344"/>
              <a:gd name="T99" fmla="*/ 579 h 2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44" h="2113">
                <a:moveTo>
                  <a:pt x="101" y="506"/>
                </a:moveTo>
                <a:cubicBezTo>
                  <a:pt x="89" y="487"/>
                  <a:pt x="76" y="473"/>
                  <a:pt x="69" y="452"/>
                </a:cubicBezTo>
                <a:cubicBezTo>
                  <a:pt x="75" y="431"/>
                  <a:pt x="77" y="424"/>
                  <a:pt x="56" y="416"/>
                </a:cubicBezTo>
                <a:cubicBezTo>
                  <a:pt x="38" y="423"/>
                  <a:pt x="34" y="432"/>
                  <a:pt x="15" y="425"/>
                </a:cubicBezTo>
                <a:cubicBezTo>
                  <a:pt x="0" y="375"/>
                  <a:pt x="2" y="373"/>
                  <a:pt x="47" y="366"/>
                </a:cubicBezTo>
                <a:cubicBezTo>
                  <a:pt x="66" y="353"/>
                  <a:pt x="80" y="341"/>
                  <a:pt x="101" y="335"/>
                </a:cubicBezTo>
                <a:cubicBezTo>
                  <a:pt x="114" y="315"/>
                  <a:pt x="124" y="304"/>
                  <a:pt x="132" y="281"/>
                </a:cubicBezTo>
                <a:cubicBezTo>
                  <a:pt x="135" y="272"/>
                  <a:pt x="142" y="254"/>
                  <a:pt x="142" y="254"/>
                </a:cubicBezTo>
                <a:cubicBezTo>
                  <a:pt x="149" y="212"/>
                  <a:pt x="170" y="225"/>
                  <a:pt x="200" y="204"/>
                </a:cubicBezTo>
                <a:cubicBezTo>
                  <a:pt x="223" y="169"/>
                  <a:pt x="262" y="158"/>
                  <a:pt x="300" y="150"/>
                </a:cubicBezTo>
                <a:cubicBezTo>
                  <a:pt x="324" y="154"/>
                  <a:pt x="332" y="157"/>
                  <a:pt x="345" y="177"/>
                </a:cubicBezTo>
                <a:cubicBezTo>
                  <a:pt x="376" y="168"/>
                  <a:pt x="354" y="164"/>
                  <a:pt x="381" y="154"/>
                </a:cubicBezTo>
                <a:cubicBezTo>
                  <a:pt x="423" y="170"/>
                  <a:pt x="452" y="146"/>
                  <a:pt x="494" y="141"/>
                </a:cubicBezTo>
                <a:cubicBezTo>
                  <a:pt x="509" y="135"/>
                  <a:pt x="521" y="132"/>
                  <a:pt x="534" y="123"/>
                </a:cubicBezTo>
                <a:cubicBezTo>
                  <a:pt x="558" y="86"/>
                  <a:pt x="636" y="98"/>
                  <a:pt x="674" y="96"/>
                </a:cubicBezTo>
                <a:cubicBezTo>
                  <a:pt x="709" y="88"/>
                  <a:pt x="744" y="76"/>
                  <a:pt x="778" y="64"/>
                </a:cubicBezTo>
                <a:cubicBezTo>
                  <a:pt x="809" y="70"/>
                  <a:pt x="830" y="81"/>
                  <a:pt x="859" y="91"/>
                </a:cubicBezTo>
                <a:cubicBezTo>
                  <a:pt x="874" y="96"/>
                  <a:pt x="904" y="105"/>
                  <a:pt x="904" y="105"/>
                </a:cubicBezTo>
                <a:cubicBezTo>
                  <a:pt x="972" y="151"/>
                  <a:pt x="956" y="144"/>
                  <a:pt x="1053" y="150"/>
                </a:cubicBezTo>
                <a:cubicBezTo>
                  <a:pt x="1082" y="158"/>
                  <a:pt x="1075" y="164"/>
                  <a:pt x="1112" y="159"/>
                </a:cubicBezTo>
                <a:cubicBezTo>
                  <a:pt x="1134" y="145"/>
                  <a:pt x="1140" y="130"/>
                  <a:pt x="1153" y="109"/>
                </a:cubicBezTo>
                <a:cubicBezTo>
                  <a:pt x="1171" y="50"/>
                  <a:pt x="1175" y="42"/>
                  <a:pt x="1238" y="32"/>
                </a:cubicBezTo>
                <a:cubicBezTo>
                  <a:pt x="1251" y="14"/>
                  <a:pt x="1250" y="0"/>
                  <a:pt x="1266" y="23"/>
                </a:cubicBezTo>
                <a:cubicBezTo>
                  <a:pt x="1272" y="43"/>
                  <a:pt x="1286" y="58"/>
                  <a:pt x="1293" y="78"/>
                </a:cubicBezTo>
                <a:cubicBezTo>
                  <a:pt x="1302" y="106"/>
                  <a:pt x="1313" y="179"/>
                  <a:pt x="1329" y="199"/>
                </a:cubicBezTo>
                <a:cubicBezTo>
                  <a:pt x="1336" y="207"/>
                  <a:pt x="1347" y="210"/>
                  <a:pt x="1356" y="213"/>
                </a:cubicBezTo>
                <a:cubicBezTo>
                  <a:pt x="1378" y="180"/>
                  <a:pt x="1376" y="175"/>
                  <a:pt x="1410" y="163"/>
                </a:cubicBezTo>
                <a:cubicBezTo>
                  <a:pt x="1440" y="168"/>
                  <a:pt x="1448" y="166"/>
                  <a:pt x="1464" y="190"/>
                </a:cubicBezTo>
                <a:cubicBezTo>
                  <a:pt x="1505" y="184"/>
                  <a:pt x="1502" y="179"/>
                  <a:pt x="1514" y="145"/>
                </a:cubicBezTo>
                <a:cubicBezTo>
                  <a:pt x="1515" y="127"/>
                  <a:pt x="1513" y="108"/>
                  <a:pt x="1518" y="91"/>
                </a:cubicBezTo>
                <a:cubicBezTo>
                  <a:pt x="1519" y="86"/>
                  <a:pt x="1528" y="89"/>
                  <a:pt x="1532" y="87"/>
                </a:cubicBezTo>
                <a:cubicBezTo>
                  <a:pt x="1563" y="72"/>
                  <a:pt x="1576" y="69"/>
                  <a:pt x="1613" y="64"/>
                </a:cubicBezTo>
                <a:cubicBezTo>
                  <a:pt x="1653" y="38"/>
                  <a:pt x="1606" y="73"/>
                  <a:pt x="1631" y="41"/>
                </a:cubicBezTo>
                <a:cubicBezTo>
                  <a:pt x="1641" y="28"/>
                  <a:pt x="1670" y="24"/>
                  <a:pt x="1685" y="19"/>
                </a:cubicBezTo>
                <a:cubicBezTo>
                  <a:pt x="1709" y="23"/>
                  <a:pt x="1721" y="29"/>
                  <a:pt x="1744" y="23"/>
                </a:cubicBezTo>
                <a:cubicBezTo>
                  <a:pt x="1752" y="2"/>
                  <a:pt x="1760" y="13"/>
                  <a:pt x="1776" y="23"/>
                </a:cubicBezTo>
                <a:cubicBezTo>
                  <a:pt x="1793" y="50"/>
                  <a:pt x="1787" y="98"/>
                  <a:pt x="1812" y="118"/>
                </a:cubicBezTo>
                <a:cubicBezTo>
                  <a:pt x="1824" y="128"/>
                  <a:pt x="1857" y="130"/>
                  <a:pt x="1870" y="132"/>
                </a:cubicBezTo>
                <a:cubicBezTo>
                  <a:pt x="1884" y="134"/>
                  <a:pt x="1897" y="135"/>
                  <a:pt x="1911" y="136"/>
                </a:cubicBezTo>
                <a:cubicBezTo>
                  <a:pt x="1922" y="153"/>
                  <a:pt x="1927" y="158"/>
                  <a:pt x="1920" y="177"/>
                </a:cubicBezTo>
                <a:cubicBezTo>
                  <a:pt x="1930" y="192"/>
                  <a:pt x="1944" y="200"/>
                  <a:pt x="1956" y="213"/>
                </a:cubicBezTo>
                <a:cubicBezTo>
                  <a:pt x="1967" y="244"/>
                  <a:pt x="1982" y="271"/>
                  <a:pt x="2010" y="290"/>
                </a:cubicBezTo>
                <a:cubicBezTo>
                  <a:pt x="2024" y="312"/>
                  <a:pt x="2030" y="326"/>
                  <a:pt x="2051" y="339"/>
                </a:cubicBezTo>
                <a:cubicBezTo>
                  <a:pt x="2062" y="369"/>
                  <a:pt x="2105" y="364"/>
                  <a:pt x="2132" y="366"/>
                </a:cubicBezTo>
                <a:cubicBezTo>
                  <a:pt x="2140" y="368"/>
                  <a:pt x="2149" y="366"/>
                  <a:pt x="2155" y="371"/>
                </a:cubicBezTo>
                <a:cubicBezTo>
                  <a:pt x="2159" y="374"/>
                  <a:pt x="2156" y="381"/>
                  <a:pt x="2159" y="385"/>
                </a:cubicBezTo>
                <a:cubicBezTo>
                  <a:pt x="2169" y="400"/>
                  <a:pt x="2184" y="403"/>
                  <a:pt x="2200" y="407"/>
                </a:cubicBezTo>
                <a:cubicBezTo>
                  <a:pt x="2222" y="402"/>
                  <a:pt x="2227" y="393"/>
                  <a:pt x="2250" y="398"/>
                </a:cubicBezTo>
                <a:cubicBezTo>
                  <a:pt x="2243" y="446"/>
                  <a:pt x="2246" y="437"/>
                  <a:pt x="2290" y="443"/>
                </a:cubicBezTo>
                <a:cubicBezTo>
                  <a:pt x="2299" y="468"/>
                  <a:pt x="2298" y="487"/>
                  <a:pt x="2317" y="506"/>
                </a:cubicBezTo>
                <a:cubicBezTo>
                  <a:pt x="2310" y="563"/>
                  <a:pt x="2289" y="552"/>
                  <a:pt x="2232" y="556"/>
                </a:cubicBezTo>
                <a:cubicBezTo>
                  <a:pt x="2217" y="561"/>
                  <a:pt x="2191" y="579"/>
                  <a:pt x="2191" y="579"/>
                </a:cubicBezTo>
                <a:cubicBezTo>
                  <a:pt x="2184" y="598"/>
                  <a:pt x="2188" y="608"/>
                  <a:pt x="2168" y="615"/>
                </a:cubicBezTo>
                <a:cubicBezTo>
                  <a:pt x="2155" y="633"/>
                  <a:pt x="2139" y="643"/>
                  <a:pt x="2119" y="651"/>
                </a:cubicBezTo>
                <a:cubicBezTo>
                  <a:pt x="2082" y="686"/>
                  <a:pt x="2107" y="705"/>
                  <a:pt x="2128" y="737"/>
                </a:cubicBezTo>
                <a:cubicBezTo>
                  <a:pt x="2129" y="743"/>
                  <a:pt x="2132" y="749"/>
                  <a:pt x="2132" y="755"/>
                </a:cubicBezTo>
                <a:cubicBezTo>
                  <a:pt x="2135" y="788"/>
                  <a:pt x="2131" y="821"/>
                  <a:pt x="2137" y="854"/>
                </a:cubicBezTo>
                <a:cubicBezTo>
                  <a:pt x="2140" y="870"/>
                  <a:pt x="2164" y="895"/>
                  <a:pt x="2164" y="895"/>
                </a:cubicBezTo>
                <a:cubicBezTo>
                  <a:pt x="2171" y="917"/>
                  <a:pt x="2176" y="931"/>
                  <a:pt x="2195" y="944"/>
                </a:cubicBezTo>
                <a:cubicBezTo>
                  <a:pt x="2215" y="975"/>
                  <a:pt x="2244" y="971"/>
                  <a:pt x="2277" y="980"/>
                </a:cubicBezTo>
                <a:cubicBezTo>
                  <a:pt x="2294" y="992"/>
                  <a:pt x="2312" y="996"/>
                  <a:pt x="2331" y="1003"/>
                </a:cubicBezTo>
                <a:cubicBezTo>
                  <a:pt x="2344" y="1048"/>
                  <a:pt x="2317" y="1038"/>
                  <a:pt x="2290" y="1053"/>
                </a:cubicBezTo>
                <a:cubicBezTo>
                  <a:pt x="2281" y="1058"/>
                  <a:pt x="2263" y="1071"/>
                  <a:pt x="2263" y="1071"/>
                </a:cubicBezTo>
                <a:cubicBezTo>
                  <a:pt x="2243" y="1067"/>
                  <a:pt x="2227" y="1064"/>
                  <a:pt x="2209" y="1057"/>
                </a:cubicBezTo>
                <a:cubicBezTo>
                  <a:pt x="2187" y="1091"/>
                  <a:pt x="2206" y="1089"/>
                  <a:pt x="2232" y="1098"/>
                </a:cubicBezTo>
                <a:cubicBezTo>
                  <a:pt x="2251" y="1125"/>
                  <a:pt x="2247" y="1153"/>
                  <a:pt x="2236" y="1184"/>
                </a:cubicBezTo>
                <a:cubicBezTo>
                  <a:pt x="2241" y="1223"/>
                  <a:pt x="2261" y="1254"/>
                  <a:pt x="2214" y="1269"/>
                </a:cubicBezTo>
                <a:cubicBezTo>
                  <a:pt x="2207" y="1288"/>
                  <a:pt x="2211" y="1297"/>
                  <a:pt x="2223" y="1314"/>
                </a:cubicBezTo>
                <a:cubicBezTo>
                  <a:pt x="2218" y="1351"/>
                  <a:pt x="2223" y="1354"/>
                  <a:pt x="2191" y="1364"/>
                </a:cubicBezTo>
                <a:cubicBezTo>
                  <a:pt x="2162" y="1384"/>
                  <a:pt x="2164" y="1379"/>
                  <a:pt x="2155" y="1409"/>
                </a:cubicBezTo>
                <a:cubicBezTo>
                  <a:pt x="2172" y="1467"/>
                  <a:pt x="2203" y="1513"/>
                  <a:pt x="2263" y="1531"/>
                </a:cubicBezTo>
                <a:cubicBezTo>
                  <a:pt x="2273" y="1546"/>
                  <a:pt x="2285" y="1552"/>
                  <a:pt x="2295" y="1567"/>
                </a:cubicBezTo>
                <a:cubicBezTo>
                  <a:pt x="2300" y="1586"/>
                  <a:pt x="2305" y="1601"/>
                  <a:pt x="2308" y="1621"/>
                </a:cubicBezTo>
                <a:cubicBezTo>
                  <a:pt x="2307" y="1647"/>
                  <a:pt x="2307" y="1672"/>
                  <a:pt x="2304" y="1698"/>
                </a:cubicBezTo>
                <a:cubicBezTo>
                  <a:pt x="2301" y="1727"/>
                  <a:pt x="2286" y="1760"/>
                  <a:pt x="2277" y="1788"/>
                </a:cubicBezTo>
                <a:cubicBezTo>
                  <a:pt x="2274" y="1797"/>
                  <a:pt x="2275" y="1809"/>
                  <a:pt x="2268" y="1816"/>
                </a:cubicBezTo>
                <a:cubicBezTo>
                  <a:pt x="2265" y="1819"/>
                  <a:pt x="2259" y="1819"/>
                  <a:pt x="2254" y="1820"/>
                </a:cubicBezTo>
                <a:cubicBezTo>
                  <a:pt x="2226" y="1814"/>
                  <a:pt x="2195" y="1796"/>
                  <a:pt x="2177" y="1825"/>
                </a:cubicBezTo>
                <a:cubicBezTo>
                  <a:pt x="2173" y="1841"/>
                  <a:pt x="2155" y="1870"/>
                  <a:pt x="2155" y="1870"/>
                </a:cubicBezTo>
                <a:cubicBezTo>
                  <a:pt x="2119" y="1860"/>
                  <a:pt x="2133" y="1865"/>
                  <a:pt x="2110" y="1856"/>
                </a:cubicBezTo>
                <a:cubicBezTo>
                  <a:pt x="2081" y="1860"/>
                  <a:pt x="2065" y="1860"/>
                  <a:pt x="2037" y="1852"/>
                </a:cubicBezTo>
                <a:cubicBezTo>
                  <a:pt x="2030" y="1828"/>
                  <a:pt x="2005" y="1831"/>
                  <a:pt x="1983" y="1825"/>
                </a:cubicBezTo>
                <a:cubicBezTo>
                  <a:pt x="1947" y="1831"/>
                  <a:pt x="1951" y="1847"/>
                  <a:pt x="1925" y="1865"/>
                </a:cubicBezTo>
                <a:cubicBezTo>
                  <a:pt x="1914" y="1923"/>
                  <a:pt x="1881" y="1893"/>
                  <a:pt x="1834" y="1901"/>
                </a:cubicBezTo>
                <a:cubicBezTo>
                  <a:pt x="1801" y="1923"/>
                  <a:pt x="1800" y="1923"/>
                  <a:pt x="1758" y="1928"/>
                </a:cubicBezTo>
                <a:cubicBezTo>
                  <a:pt x="1747" y="1945"/>
                  <a:pt x="1738" y="1952"/>
                  <a:pt x="1753" y="1978"/>
                </a:cubicBezTo>
                <a:cubicBezTo>
                  <a:pt x="1758" y="1987"/>
                  <a:pt x="1780" y="1996"/>
                  <a:pt x="1780" y="1996"/>
                </a:cubicBezTo>
                <a:cubicBezTo>
                  <a:pt x="1789" y="2010"/>
                  <a:pt x="1793" y="2021"/>
                  <a:pt x="1798" y="2037"/>
                </a:cubicBezTo>
                <a:cubicBezTo>
                  <a:pt x="1793" y="2059"/>
                  <a:pt x="1788" y="2062"/>
                  <a:pt x="1767" y="2068"/>
                </a:cubicBezTo>
                <a:cubicBezTo>
                  <a:pt x="1762" y="2071"/>
                  <a:pt x="1757" y="2073"/>
                  <a:pt x="1753" y="2077"/>
                </a:cubicBezTo>
                <a:cubicBezTo>
                  <a:pt x="1749" y="2081"/>
                  <a:pt x="1748" y="2088"/>
                  <a:pt x="1744" y="2091"/>
                </a:cubicBezTo>
                <a:cubicBezTo>
                  <a:pt x="1725" y="2106"/>
                  <a:pt x="1646" y="2104"/>
                  <a:pt x="1640" y="2104"/>
                </a:cubicBezTo>
                <a:cubicBezTo>
                  <a:pt x="1609" y="2111"/>
                  <a:pt x="1602" y="2113"/>
                  <a:pt x="1568" y="2109"/>
                </a:cubicBezTo>
                <a:cubicBezTo>
                  <a:pt x="1559" y="2103"/>
                  <a:pt x="1550" y="2097"/>
                  <a:pt x="1541" y="2091"/>
                </a:cubicBezTo>
                <a:cubicBezTo>
                  <a:pt x="1536" y="2088"/>
                  <a:pt x="1527" y="2082"/>
                  <a:pt x="1527" y="2082"/>
                </a:cubicBezTo>
                <a:cubicBezTo>
                  <a:pt x="1522" y="2064"/>
                  <a:pt x="1526" y="2054"/>
                  <a:pt x="1532" y="2037"/>
                </a:cubicBezTo>
                <a:cubicBezTo>
                  <a:pt x="1534" y="2032"/>
                  <a:pt x="1539" y="2026"/>
                  <a:pt x="1536" y="2023"/>
                </a:cubicBezTo>
                <a:cubicBezTo>
                  <a:pt x="1533" y="2020"/>
                  <a:pt x="1527" y="2026"/>
                  <a:pt x="1523" y="2028"/>
                </a:cubicBezTo>
                <a:cubicBezTo>
                  <a:pt x="1495" y="2024"/>
                  <a:pt x="1474" y="2021"/>
                  <a:pt x="1451" y="2005"/>
                </a:cubicBezTo>
                <a:cubicBezTo>
                  <a:pt x="1447" y="1995"/>
                  <a:pt x="1439" y="1957"/>
                  <a:pt x="1433" y="1951"/>
                </a:cubicBezTo>
                <a:cubicBezTo>
                  <a:pt x="1431" y="1949"/>
                  <a:pt x="1407" y="1943"/>
                  <a:pt x="1405" y="1942"/>
                </a:cubicBezTo>
                <a:cubicBezTo>
                  <a:pt x="1401" y="1939"/>
                  <a:pt x="1396" y="1937"/>
                  <a:pt x="1392" y="1933"/>
                </a:cubicBezTo>
                <a:cubicBezTo>
                  <a:pt x="1388" y="1929"/>
                  <a:pt x="1387" y="1922"/>
                  <a:pt x="1383" y="1919"/>
                </a:cubicBezTo>
                <a:cubicBezTo>
                  <a:pt x="1375" y="1913"/>
                  <a:pt x="1352" y="1909"/>
                  <a:pt x="1342" y="1906"/>
                </a:cubicBezTo>
                <a:cubicBezTo>
                  <a:pt x="1327" y="1910"/>
                  <a:pt x="1302" y="1928"/>
                  <a:pt x="1302" y="1928"/>
                </a:cubicBezTo>
                <a:cubicBezTo>
                  <a:pt x="1261" y="1923"/>
                  <a:pt x="1264" y="1918"/>
                  <a:pt x="1234" y="1897"/>
                </a:cubicBezTo>
                <a:cubicBezTo>
                  <a:pt x="1221" y="1877"/>
                  <a:pt x="1207" y="1864"/>
                  <a:pt x="1184" y="1856"/>
                </a:cubicBezTo>
                <a:cubicBezTo>
                  <a:pt x="1165" y="1863"/>
                  <a:pt x="1149" y="1872"/>
                  <a:pt x="1130" y="1879"/>
                </a:cubicBezTo>
                <a:cubicBezTo>
                  <a:pt x="1094" y="1865"/>
                  <a:pt x="1121" y="1880"/>
                  <a:pt x="1121" y="1802"/>
                </a:cubicBezTo>
                <a:cubicBezTo>
                  <a:pt x="1121" y="1742"/>
                  <a:pt x="1134" y="1717"/>
                  <a:pt x="1085" y="1703"/>
                </a:cubicBezTo>
                <a:cubicBezTo>
                  <a:pt x="1049" y="1680"/>
                  <a:pt x="1081" y="1634"/>
                  <a:pt x="1108" y="1617"/>
                </a:cubicBezTo>
                <a:cubicBezTo>
                  <a:pt x="1111" y="1612"/>
                  <a:pt x="1113" y="1607"/>
                  <a:pt x="1117" y="1603"/>
                </a:cubicBezTo>
                <a:cubicBezTo>
                  <a:pt x="1121" y="1599"/>
                  <a:pt x="1127" y="1598"/>
                  <a:pt x="1130" y="1594"/>
                </a:cubicBezTo>
                <a:cubicBezTo>
                  <a:pt x="1137" y="1586"/>
                  <a:pt x="1148" y="1567"/>
                  <a:pt x="1148" y="1567"/>
                </a:cubicBezTo>
                <a:cubicBezTo>
                  <a:pt x="1132" y="1556"/>
                  <a:pt x="1123" y="1559"/>
                  <a:pt x="1117" y="1540"/>
                </a:cubicBezTo>
                <a:cubicBezTo>
                  <a:pt x="1110" y="1487"/>
                  <a:pt x="1121" y="1491"/>
                  <a:pt x="1062" y="1486"/>
                </a:cubicBezTo>
                <a:cubicBezTo>
                  <a:pt x="1056" y="1484"/>
                  <a:pt x="1050" y="1482"/>
                  <a:pt x="1044" y="1481"/>
                </a:cubicBezTo>
                <a:cubicBezTo>
                  <a:pt x="1035" y="1479"/>
                  <a:pt x="1026" y="1479"/>
                  <a:pt x="1017" y="1477"/>
                </a:cubicBezTo>
                <a:cubicBezTo>
                  <a:pt x="1002" y="1474"/>
                  <a:pt x="991" y="1463"/>
                  <a:pt x="977" y="1459"/>
                </a:cubicBezTo>
                <a:cubicBezTo>
                  <a:pt x="954" y="1444"/>
                  <a:pt x="927" y="1436"/>
                  <a:pt x="909" y="1414"/>
                </a:cubicBezTo>
                <a:cubicBezTo>
                  <a:pt x="893" y="1394"/>
                  <a:pt x="898" y="1364"/>
                  <a:pt x="873" y="1355"/>
                </a:cubicBezTo>
                <a:cubicBezTo>
                  <a:pt x="834" y="1369"/>
                  <a:pt x="880" y="1348"/>
                  <a:pt x="855" y="1373"/>
                </a:cubicBezTo>
                <a:cubicBezTo>
                  <a:pt x="848" y="1380"/>
                  <a:pt x="837" y="1383"/>
                  <a:pt x="828" y="1387"/>
                </a:cubicBezTo>
                <a:cubicBezTo>
                  <a:pt x="789" y="1406"/>
                  <a:pt x="742" y="1407"/>
                  <a:pt x="706" y="1432"/>
                </a:cubicBezTo>
                <a:cubicBezTo>
                  <a:pt x="693" y="1450"/>
                  <a:pt x="677" y="1452"/>
                  <a:pt x="656" y="1459"/>
                </a:cubicBezTo>
                <a:cubicBezTo>
                  <a:pt x="623" y="1457"/>
                  <a:pt x="590" y="1457"/>
                  <a:pt x="557" y="1454"/>
                </a:cubicBezTo>
                <a:cubicBezTo>
                  <a:pt x="533" y="1452"/>
                  <a:pt x="512" y="1430"/>
                  <a:pt x="489" y="1423"/>
                </a:cubicBezTo>
                <a:cubicBezTo>
                  <a:pt x="459" y="1402"/>
                  <a:pt x="495" y="1424"/>
                  <a:pt x="435" y="1409"/>
                </a:cubicBezTo>
                <a:cubicBezTo>
                  <a:pt x="416" y="1404"/>
                  <a:pt x="397" y="1392"/>
                  <a:pt x="376" y="1387"/>
                </a:cubicBezTo>
                <a:cubicBezTo>
                  <a:pt x="373" y="1382"/>
                  <a:pt x="369" y="1378"/>
                  <a:pt x="367" y="1373"/>
                </a:cubicBezTo>
                <a:cubicBezTo>
                  <a:pt x="364" y="1366"/>
                  <a:pt x="367" y="1357"/>
                  <a:pt x="363" y="1351"/>
                </a:cubicBezTo>
                <a:cubicBezTo>
                  <a:pt x="359" y="1344"/>
                  <a:pt x="334" y="1328"/>
                  <a:pt x="327" y="1323"/>
                </a:cubicBezTo>
                <a:cubicBezTo>
                  <a:pt x="317" y="1298"/>
                  <a:pt x="310" y="1296"/>
                  <a:pt x="286" y="1287"/>
                </a:cubicBezTo>
                <a:cubicBezTo>
                  <a:pt x="267" y="1260"/>
                  <a:pt x="279" y="1231"/>
                  <a:pt x="300" y="1211"/>
                </a:cubicBezTo>
                <a:cubicBezTo>
                  <a:pt x="310" y="1176"/>
                  <a:pt x="313" y="1182"/>
                  <a:pt x="349" y="1175"/>
                </a:cubicBezTo>
                <a:cubicBezTo>
                  <a:pt x="381" y="1153"/>
                  <a:pt x="386" y="1139"/>
                  <a:pt x="399" y="1102"/>
                </a:cubicBezTo>
                <a:cubicBezTo>
                  <a:pt x="393" y="1048"/>
                  <a:pt x="388" y="1045"/>
                  <a:pt x="354" y="1007"/>
                </a:cubicBezTo>
                <a:cubicBezTo>
                  <a:pt x="348" y="990"/>
                  <a:pt x="335" y="987"/>
                  <a:pt x="327" y="971"/>
                </a:cubicBezTo>
                <a:cubicBezTo>
                  <a:pt x="317" y="951"/>
                  <a:pt x="320" y="936"/>
                  <a:pt x="300" y="922"/>
                </a:cubicBezTo>
                <a:cubicBezTo>
                  <a:pt x="268" y="943"/>
                  <a:pt x="307" y="920"/>
                  <a:pt x="241" y="935"/>
                </a:cubicBezTo>
                <a:cubicBezTo>
                  <a:pt x="229" y="938"/>
                  <a:pt x="213" y="949"/>
                  <a:pt x="200" y="953"/>
                </a:cubicBezTo>
                <a:cubicBezTo>
                  <a:pt x="172" y="944"/>
                  <a:pt x="185" y="915"/>
                  <a:pt x="178" y="890"/>
                </a:cubicBezTo>
                <a:cubicBezTo>
                  <a:pt x="186" y="865"/>
                  <a:pt x="207" y="832"/>
                  <a:pt x="223" y="809"/>
                </a:cubicBezTo>
                <a:cubicBezTo>
                  <a:pt x="212" y="778"/>
                  <a:pt x="176" y="768"/>
                  <a:pt x="151" y="750"/>
                </a:cubicBezTo>
                <a:cubicBezTo>
                  <a:pt x="125" y="753"/>
                  <a:pt x="110" y="756"/>
                  <a:pt x="87" y="764"/>
                </a:cubicBezTo>
                <a:cubicBezTo>
                  <a:pt x="61" y="757"/>
                  <a:pt x="54" y="742"/>
                  <a:pt x="33" y="728"/>
                </a:cubicBezTo>
                <a:cubicBezTo>
                  <a:pt x="30" y="723"/>
                  <a:pt x="24" y="720"/>
                  <a:pt x="24" y="714"/>
                </a:cubicBezTo>
                <a:cubicBezTo>
                  <a:pt x="24" y="703"/>
                  <a:pt x="33" y="682"/>
                  <a:pt x="33" y="682"/>
                </a:cubicBezTo>
                <a:cubicBezTo>
                  <a:pt x="30" y="662"/>
                  <a:pt x="25" y="647"/>
                  <a:pt x="20" y="628"/>
                </a:cubicBezTo>
                <a:cubicBezTo>
                  <a:pt x="28" y="600"/>
                  <a:pt x="41" y="588"/>
                  <a:pt x="69" y="579"/>
                </a:cubicBezTo>
                <a:cubicBezTo>
                  <a:pt x="87" y="561"/>
                  <a:pt x="93" y="548"/>
                  <a:pt x="101" y="524"/>
                </a:cubicBezTo>
                <a:cubicBezTo>
                  <a:pt x="95" y="509"/>
                  <a:pt x="93" y="514"/>
                  <a:pt x="101" y="50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3351512" y="5146934"/>
            <a:ext cx="995286" cy="793378"/>
          </a:xfrm>
          <a:custGeom>
            <a:avLst/>
            <a:gdLst>
              <a:gd name="T0" fmla="*/ 88 w 1747"/>
              <a:gd name="T1" fmla="*/ 424 h 1727"/>
              <a:gd name="T2" fmla="*/ 102 w 1747"/>
              <a:gd name="T3" fmla="*/ 397 h 1727"/>
              <a:gd name="T4" fmla="*/ 156 w 1747"/>
              <a:gd name="T5" fmla="*/ 257 h 1727"/>
              <a:gd name="T6" fmla="*/ 174 w 1747"/>
              <a:gd name="T7" fmla="*/ 235 h 1727"/>
              <a:gd name="T8" fmla="*/ 115 w 1747"/>
              <a:gd name="T9" fmla="*/ 153 h 1727"/>
              <a:gd name="T10" fmla="*/ 206 w 1747"/>
              <a:gd name="T11" fmla="*/ 58 h 1727"/>
              <a:gd name="T12" fmla="*/ 246 w 1747"/>
              <a:gd name="T13" fmla="*/ 22 h 1727"/>
              <a:gd name="T14" fmla="*/ 350 w 1747"/>
              <a:gd name="T15" fmla="*/ 144 h 1727"/>
              <a:gd name="T16" fmla="*/ 404 w 1747"/>
              <a:gd name="T17" fmla="*/ 180 h 1727"/>
              <a:gd name="T18" fmla="*/ 508 w 1747"/>
              <a:gd name="T19" fmla="*/ 77 h 1727"/>
              <a:gd name="T20" fmla="*/ 585 w 1747"/>
              <a:gd name="T21" fmla="*/ 108 h 1727"/>
              <a:gd name="T22" fmla="*/ 698 w 1747"/>
              <a:gd name="T23" fmla="*/ 58 h 1727"/>
              <a:gd name="T24" fmla="*/ 784 w 1747"/>
              <a:gd name="T25" fmla="*/ 149 h 1727"/>
              <a:gd name="T26" fmla="*/ 856 w 1747"/>
              <a:gd name="T27" fmla="*/ 198 h 1727"/>
              <a:gd name="T28" fmla="*/ 1032 w 1747"/>
              <a:gd name="T29" fmla="*/ 144 h 1727"/>
              <a:gd name="T30" fmla="*/ 1095 w 1747"/>
              <a:gd name="T31" fmla="*/ 95 h 1727"/>
              <a:gd name="T32" fmla="*/ 1131 w 1747"/>
              <a:gd name="T33" fmla="*/ 18 h 1727"/>
              <a:gd name="T34" fmla="*/ 1203 w 1747"/>
              <a:gd name="T35" fmla="*/ 13 h 1727"/>
              <a:gd name="T36" fmla="*/ 1285 w 1747"/>
              <a:gd name="T37" fmla="*/ 86 h 1727"/>
              <a:gd name="T38" fmla="*/ 1384 w 1747"/>
              <a:gd name="T39" fmla="*/ 140 h 1727"/>
              <a:gd name="T40" fmla="*/ 1434 w 1747"/>
              <a:gd name="T41" fmla="*/ 221 h 1727"/>
              <a:gd name="T42" fmla="*/ 1434 w 1747"/>
              <a:gd name="T43" fmla="*/ 347 h 1727"/>
              <a:gd name="T44" fmla="*/ 1452 w 1747"/>
              <a:gd name="T45" fmla="*/ 397 h 1727"/>
              <a:gd name="T46" fmla="*/ 1560 w 1747"/>
              <a:gd name="T47" fmla="*/ 433 h 1727"/>
              <a:gd name="T48" fmla="*/ 1628 w 1747"/>
              <a:gd name="T49" fmla="*/ 424 h 1727"/>
              <a:gd name="T50" fmla="*/ 1722 w 1747"/>
              <a:gd name="T51" fmla="*/ 474 h 1727"/>
              <a:gd name="T52" fmla="*/ 1610 w 1747"/>
              <a:gd name="T53" fmla="*/ 550 h 1727"/>
              <a:gd name="T54" fmla="*/ 1569 w 1747"/>
              <a:gd name="T55" fmla="*/ 718 h 1727"/>
              <a:gd name="T56" fmla="*/ 1510 w 1747"/>
              <a:gd name="T57" fmla="*/ 903 h 1727"/>
              <a:gd name="T58" fmla="*/ 1587 w 1747"/>
              <a:gd name="T59" fmla="*/ 1011 h 1727"/>
              <a:gd name="T60" fmla="*/ 1619 w 1747"/>
              <a:gd name="T61" fmla="*/ 1034 h 1727"/>
              <a:gd name="T62" fmla="*/ 1677 w 1747"/>
              <a:gd name="T63" fmla="*/ 1115 h 1727"/>
              <a:gd name="T64" fmla="*/ 1578 w 1747"/>
              <a:gd name="T65" fmla="*/ 1178 h 1727"/>
              <a:gd name="T66" fmla="*/ 1497 w 1747"/>
              <a:gd name="T67" fmla="*/ 1192 h 1727"/>
              <a:gd name="T68" fmla="*/ 1501 w 1747"/>
              <a:gd name="T69" fmla="*/ 1259 h 1727"/>
              <a:gd name="T70" fmla="*/ 1375 w 1747"/>
              <a:gd name="T71" fmla="*/ 1345 h 1727"/>
              <a:gd name="T72" fmla="*/ 1388 w 1747"/>
              <a:gd name="T73" fmla="*/ 1471 h 1727"/>
              <a:gd name="T74" fmla="*/ 1352 w 1747"/>
              <a:gd name="T75" fmla="*/ 1611 h 1727"/>
              <a:gd name="T76" fmla="*/ 1253 w 1747"/>
              <a:gd name="T77" fmla="*/ 1697 h 1727"/>
              <a:gd name="T78" fmla="*/ 1172 w 1747"/>
              <a:gd name="T79" fmla="*/ 1720 h 1727"/>
              <a:gd name="T80" fmla="*/ 1113 w 1747"/>
              <a:gd name="T81" fmla="*/ 1647 h 1727"/>
              <a:gd name="T82" fmla="*/ 969 w 1747"/>
              <a:gd name="T83" fmla="*/ 1593 h 1727"/>
              <a:gd name="T84" fmla="*/ 919 w 1747"/>
              <a:gd name="T85" fmla="*/ 1498 h 1727"/>
              <a:gd name="T86" fmla="*/ 824 w 1747"/>
              <a:gd name="T87" fmla="*/ 1462 h 1727"/>
              <a:gd name="T88" fmla="*/ 761 w 1747"/>
              <a:gd name="T89" fmla="*/ 1507 h 1727"/>
              <a:gd name="T90" fmla="*/ 603 w 1747"/>
              <a:gd name="T91" fmla="*/ 1611 h 1727"/>
              <a:gd name="T92" fmla="*/ 486 w 1747"/>
              <a:gd name="T93" fmla="*/ 1408 h 1727"/>
              <a:gd name="T94" fmla="*/ 431 w 1747"/>
              <a:gd name="T95" fmla="*/ 1354 h 1727"/>
              <a:gd name="T96" fmla="*/ 377 w 1747"/>
              <a:gd name="T97" fmla="*/ 1182 h 1727"/>
              <a:gd name="T98" fmla="*/ 368 w 1747"/>
              <a:gd name="T99" fmla="*/ 1088 h 1727"/>
              <a:gd name="T100" fmla="*/ 382 w 1747"/>
              <a:gd name="T101" fmla="*/ 898 h 1727"/>
              <a:gd name="T102" fmla="*/ 440 w 1747"/>
              <a:gd name="T103" fmla="*/ 695 h 1727"/>
              <a:gd name="T104" fmla="*/ 395 w 1747"/>
              <a:gd name="T105" fmla="*/ 627 h 1727"/>
              <a:gd name="T106" fmla="*/ 291 w 1747"/>
              <a:gd name="T107" fmla="*/ 654 h 1727"/>
              <a:gd name="T108" fmla="*/ 201 w 1747"/>
              <a:gd name="T109" fmla="*/ 708 h 1727"/>
              <a:gd name="T110" fmla="*/ 25 w 1747"/>
              <a:gd name="T111" fmla="*/ 56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7" h="1727">
                <a:moveTo>
                  <a:pt x="25" y="560"/>
                </a:moveTo>
                <a:cubicBezTo>
                  <a:pt x="37" y="507"/>
                  <a:pt x="50" y="465"/>
                  <a:pt x="88" y="424"/>
                </a:cubicBezTo>
                <a:cubicBezTo>
                  <a:pt x="90" y="420"/>
                  <a:pt x="91" y="415"/>
                  <a:pt x="93" y="411"/>
                </a:cubicBezTo>
                <a:cubicBezTo>
                  <a:pt x="96" y="406"/>
                  <a:pt x="100" y="402"/>
                  <a:pt x="102" y="397"/>
                </a:cubicBezTo>
                <a:cubicBezTo>
                  <a:pt x="119" y="360"/>
                  <a:pt x="120" y="322"/>
                  <a:pt x="152" y="293"/>
                </a:cubicBezTo>
                <a:cubicBezTo>
                  <a:pt x="153" y="281"/>
                  <a:pt x="152" y="268"/>
                  <a:pt x="156" y="257"/>
                </a:cubicBezTo>
                <a:cubicBezTo>
                  <a:pt x="158" y="252"/>
                  <a:pt x="166" y="252"/>
                  <a:pt x="170" y="248"/>
                </a:cubicBezTo>
                <a:cubicBezTo>
                  <a:pt x="173" y="244"/>
                  <a:pt x="173" y="239"/>
                  <a:pt x="174" y="235"/>
                </a:cubicBezTo>
                <a:cubicBezTo>
                  <a:pt x="168" y="216"/>
                  <a:pt x="159" y="218"/>
                  <a:pt x="142" y="207"/>
                </a:cubicBezTo>
                <a:cubicBezTo>
                  <a:pt x="136" y="187"/>
                  <a:pt x="122" y="173"/>
                  <a:pt x="115" y="153"/>
                </a:cubicBezTo>
                <a:cubicBezTo>
                  <a:pt x="122" y="129"/>
                  <a:pt x="134" y="116"/>
                  <a:pt x="152" y="99"/>
                </a:cubicBezTo>
                <a:cubicBezTo>
                  <a:pt x="161" y="68"/>
                  <a:pt x="179" y="68"/>
                  <a:pt x="206" y="58"/>
                </a:cubicBezTo>
                <a:cubicBezTo>
                  <a:pt x="212" y="50"/>
                  <a:pt x="212" y="38"/>
                  <a:pt x="219" y="31"/>
                </a:cubicBezTo>
                <a:cubicBezTo>
                  <a:pt x="226" y="24"/>
                  <a:pt x="237" y="25"/>
                  <a:pt x="246" y="22"/>
                </a:cubicBezTo>
                <a:cubicBezTo>
                  <a:pt x="281" y="30"/>
                  <a:pt x="297" y="56"/>
                  <a:pt x="332" y="67"/>
                </a:cubicBezTo>
                <a:cubicBezTo>
                  <a:pt x="339" y="86"/>
                  <a:pt x="341" y="135"/>
                  <a:pt x="350" y="144"/>
                </a:cubicBezTo>
                <a:cubicBezTo>
                  <a:pt x="353" y="147"/>
                  <a:pt x="382" y="165"/>
                  <a:pt x="391" y="171"/>
                </a:cubicBezTo>
                <a:cubicBezTo>
                  <a:pt x="395" y="174"/>
                  <a:pt x="404" y="180"/>
                  <a:pt x="404" y="180"/>
                </a:cubicBezTo>
                <a:cubicBezTo>
                  <a:pt x="441" y="156"/>
                  <a:pt x="429" y="97"/>
                  <a:pt x="468" y="86"/>
                </a:cubicBezTo>
                <a:cubicBezTo>
                  <a:pt x="484" y="75"/>
                  <a:pt x="490" y="70"/>
                  <a:pt x="508" y="77"/>
                </a:cubicBezTo>
                <a:cubicBezTo>
                  <a:pt x="518" y="114"/>
                  <a:pt x="510" y="124"/>
                  <a:pt x="549" y="135"/>
                </a:cubicBezTo>
                <a:cubicBezTo>
                  <a:pt x="576" y="154"/>
                  <a:pt x="557" y="126"/>
                  <a:pt x="585" y="108"/>
                </a:cubicBezTo>
                <a:cubicBezTo>
                  <a:pt x="609" y="117"/>
                  <a:pt x="633" y="111"/>
                  <a:pt x="657" y="104"/>
                </a:cubicBezTo>
                <a:cubicBezTo>
                  <a:pt x="677" y="91"/>
                  <a:pt x="677" y="72"/>
                  <a:pt x="698" y="58"/>
                </a:cubicBezTo>
                <a:cubicBezTo>
                  <a:pt x="717" y="65"/>
                  <a:pt x="735" y="75"/>
                  <a:pt x="752" y="86"/>
                </a:cubicBezTo>
                <a:cubicBezTo>
                  <a:pt x="757" y="102"/>
                  <a:pt x="764" y="143"/>
                  <a:pt x="784" y="149"/>
                </a:cubicBezTo>
                <a:cubicBezTo>
                  <a:pt x="796" y="152"/>
                  <a:pt x="808" y="152"/>
                  <a:pt x="820" y="153"/>
                </a:cubicBezTo>
                <a:cubicBezTo>
                  <a:pt x="832" y="172"/>
                  <a:pt x="832" y="191"/>
                  <a:pt x="856" y="198"/>
                </a:cubicBezTo>
                <a:cubicBezTo>
                  <a:pt x="884" y="217"/>
                  <a:pt x="932" y="194"/>
                  <a:pt x="964" y="189"/>
                </a:cubicBezTo>
                <a:cubicBezTo>
                  <a:pt x="987" y="174"/>
                  <a:pt x="1008" y="157"/>
                  <a:pt x="1032" y="144"/>
                </a:cubicBezTo>
                <a:cubicBezTo>
                  <a:pt x="1041" y="139"/>
                  <a:pt x="1059" y="126"/>
                  <a:pt x="1059" y="126"/>
                </a:cubicBezTo>
                <a:cubicBezTo>
                  <a:pt x="1068" y="113"/>
                  <a:pt x="1095" y="95"/>
                  <a:pt x="1095" y="95"/>
                </a:cubicBezTo>
                <a:cubicBezTo>
                  <a:pt x="1116" y="63"/>
                  <a:pt x="1109" y="77"/>
                  <a:pt x="1118" y="54"/>
                </a:cubicBezTo>
                <a:cubicBezTo>
                  <a:pt x="1121" y="39"/>
                  <a:pt x="1119" y="28"/>
                  <a:pt x="1131" y="18"/>
                </a:cubicBezTo>
                <a:cubicBezTo>
                  <a:pt x="1139" y="11"/>
                  <a:pt x="1158" y="0"/>
                  <a:pt x="1158" y="0"/>
                </a:cubicBezTo>
                <a:cubicBezTo>
                  <a:pt x="1173" y="4"/>
                  <a:pt x="1187" y="10"/>
                  <a:pt x="1203" y="13"/>
                </a:cubicBezTo>
                <a:cubicBezTo>
                  <a:pt x="1224" y="27"/>
                  <a:pt x="1234" y="41"/>
                  <a:pt x="1253" y="54"/>
                </a:cubicBezTo>
                <a:cubicBezTo>
                  <a:pt x="1263" y="69"/>
                  <a:pt x="1270" y="76"/>
                  <a:pt x="1285" y="86"/>
                </a:cubicBezTo>
                <a:cubicBezTo>
                  <a:pt x="1303" y="112"/>
                  <a:pt x="1318" y="105"/>
                  <a:pt x="1352" y="108"/>
                </a:cubicBezTo>
                <a:cubicBezTo>
                  <a:pt x="1376" y="117"/>
                  <a:pt x="1363" y="109"/>
                  <a:pt x="1384" y="140"/>
                </a:cubicBezTo>
                <a:cubicBezTo>
                  <a:pt x="1387" y="144"/>
                  <a:pt x="1393" y="153"/>
                  <a:pt x="1393" y="153"/>
                </a:cubicBezTo>
                <a:cubicBezTo>
                  <a:pt x="1401" y="180"/>
                  <a:pt x="1424" y="194"/>
                  <a:pt x="1434" y="221"/>
                </a:cubicBezTo>
                <a:cubicBezTo>
                  <a:pt x="1427" y="240"/>
                  <a:pt x="1420" y="237"/>
                  <a:pt x="1402" y="244"/>
                </a:cubicBezTo>
                <a:cubicBezTo>
                  <a:pt x="1386" y="287"/>
                  <a:pt x="1420" y="311"/>
                  <a:pt x="1434" y="347"/>
                </a:cubicBezTo>
                <a:cubicBezTo>
                  <a:pt x="1435" y="361"/>
                  <a:pt x="1433" y="375"/>
                  <a:pt x="1438" y="388"/>
                </a:cubicBezTo>
                <a:cubicBezTo>
                  <a:pt x="1440" y="393"/>
                  <a:pt x="1448" y="393"/>
                  <a:pt x="1452" y="397"/>
                </a:cubicBezTo>
                <a:cubicBezTo>
                  <a:pt x="1479" y="420"/>
                  <a:pt x="1478" y="431"/>
                  <a:pt x="1515" y="442"/>
                </a:cubicBezTo>
                <a:cubicBezTo>
                  <a:pt x="1530" y="440"/>
                  <a:pt x="1549" y="444"/>
                  <a:pt x="1560" y="433"/>
                </a:cubicBezTo>
                <a:cubicBezTo>
                  <a:pt x="1611" y="382"/>
                  <a:pt x="1554" y="422"/>
                  <a:pt x="1592" y="397"/>
                </a:cubicBezTo>
                <a:cubicBezTo>
                  <a:pt x="1610" y="404"/>
                  <a:pt x="1614" y="413"/>
                  <a:pt x="1628" y="424"/>
                </a:cubicBezTo>
                <a:cubicBezTo>
                  <a:pt x="1651" y="443"/>
                  <a:pt x="1686" y="444"/>
                  <a:pt x="1713" y="447"/>
                </a:cubicBezTo>
                <a:cubicBezTo>
                  <a:pt x="1735" y="453"/>
                  <a:pt x="1747" y="458"/>
                  <a:pt x="1722" y="474"/>
                </a:cubicBezTo>
                <a:cubicBezTo>
                  <a:pt x="1688" y="461"/>
                  <a:pt x="1624" y="503"/>
                  <a:pt x="1587" y="514"/>
                </a:cubicBezTo>
                <a:cubicBezTo>
                  <a:pt x="1595" y="543"/>
                  <a:pt x="1601" y="525"/>
                  <a:pt x="1610" y="550"/>
                </a:cubicBezTo>
                <a:cubicBezTo>
                  <a:pt x="1603" y="569"/>
                  <a:pt x="1594" y="586"/>
                  <a:pt x="1587" y="605"/>
                </a:cubicBezTo>
                <a:cubicBezTo>
                  <a:pt x="1592" y="649"/>
                  <a:pt x="1625" y="696"/>
                  <a:pt x="1569" y="718"/>
                </a:cubicBezTo>
                <a:cubicBezTo>
                  <a:pt x="1544" y="754"/>
                  <a:pt x="1585" y="870"/>
                  <a:pt x="1519" y="889"/>
                </a:cubicBezTo>
                <a:cubicBezTo>
                  <a:pt x="1516" y="894"/>
                  <a:pt x="1510" y="897"/>
                  <a:pt x="1510" y="903"/>
                </a:cubicBezTo>
                <a:cubicBezTo>
                  <a:pt x="1506" y="970"/>
                  <a:pt x="1515" y="976"/>
                  <a:pt x="1569" y="984"/>
                </a:cubicBezTo>
                <a:cubicBezTo>
                  <a:pt x="1575" y="993"/>
                  <a:pt x="1581" y="1002"/>
                  <a:pt x="1587" y="1011"/>
                </a:cubicBezTo>
                <a:cubicBezTo>
                  <a:pt x="1590" y="1015"/>
                  <a:pt x="1588" y="1021"/>
                  <a:pt x="1592" y="1024"/>
                </a:cubicBezTo>
                <a:cubicBezTo>
                  <a:pt x="1600" y="1030"/>
                  <a:pt x="1619" y="1034"/>
                  <a:pt x="1619" y="1034"/>
                </a:cubicBezTo>
                <a:cubicBezTo>
                  <a:pt x="1630" y="1050"/>
                  <a:pt x="1637" y="1051"/>
                  <a:pt x="1655" y="1056"/>
                </a:cubicBezTo>
                <a:cubicBezTo>
                  <a:pt x="1667" y="1074"/>
                  <a:pt x="1672" y="1094"/>
                  <a:pt x="1677" y="1115"/>
                </a:cubicBezTo>
                <a:cubicBezTo>
                  <a:pt x="1674" y="1147"/>
                  <a:pt x="1676" y="1194"/>
                  <a:pt x="1646" y="1214"/>
                </a:cubicBezTo>
                <a:cubicBezTo>
                  <a:pt x="1619" y="1206"/>
                  <a:pt x="1604" y="1184"/>
                  <a:pt x="1578" y="1178"/>
                </a:cubicBezTo>
                <a:cubicBezTo>
                  <a:pt x="1559" y="1166"/>
                  <a:pt x="1555" y="1163"/>
                  <a:pt x="1533" y="1169"/>
                </a:cubicBezTo>
                <a:cubicBezTo>
                  <a:pt x="1520" y="1177"/>
                  <a:pt x="1506" y="1179"/>
                  <a:pt x="1497" y="1192"/>
                </a:cubicBezTo>
                <a:cubicBezTo>
                  <a:pt x="1491" y="1201"/>
                  <a:pt x="1479" y="1219"/>
                  <a:pt x="1479" y="1219"/>
                </a:cubicBezTo>
                <a:cubicBezTo>
                  <a:pt x="1483" y="1234"/>
                  <a:pt x="1501" y="1259"/>
                  <a:pt x="1501" y="1259"/>
                </a:cubicBezTo>
                <a:cubicBezTo>
                  <a:pt x="1495" y="1281"/>
                  <a:pt x="1475" y="1279"/>
                  <a:pt x="1456" y="1291"/>
                </a:cubicBezTo>
                <a:cubicBezTo>
                  <a:pt x="1445" y="1341"/>
                  <a:pt x="1425" y="1339"/>
                  <a:pt x="1375" y="1345"/>
                </a:cubicBezTo>
                <a:cubicBezTo>
                  <a:pt x="1379" y="1393"/>
                  <a:pt x="1370" y="1405"/>
                  <a:pt x="1411" y="1417"/>
                </a:cubicBezTo>
                <a:cubicBezTo>
                  <a:pt x="1407" y="1445"/>
                  <a:pt x="1411" y="1457"/>
                  <a:pt x="1388" y="1471"/>
                </a:cubicBezTo>
                <a:cubicBezTo>
                  <a:pt x="1366" y="1506"/>
                  <a:pt x="1394" y="1525"/>
                  <a:pt x="1348" y="1539"/>
                </a:cubicBezTo>
                <a:cubicBezTo>
                  <a:pt x="1332" y="1564"/>
                  <a:pt x="1344" y="1586"/>
                  <a:pt x="1352" y="1611"/>
                </a:cubicBezTo>
                <a:cubicBezTo>
                  <a:pt x="1347" y="1654"/>
                  <a:pt x="1344" y="1645"/>
                  <a:pt x="1307" y="1656"/>
                </a:cubicBezTo>
                <a:cubicBezTo>
                  <a:pt x="1286" y="1689"/>
                  <a:pt x="1299" y="1690"/>
                  <a:pt x="1253" y="1697"/>
                </a:cubicBezTo>
                <a:cubicBezTo>
                  <a:pt x="1234" y="1704"/>
                  <a:pt x="1238" y="1713"/>
                  <a:pt x="1221" y="1724"/>
                </a:cubicBezTo>
                <a:cubicBezTo>
                  <a:pt x="1205" y="1723"/>
                  <a:pt x="1187" y="1727"/>
                  <a:pt x="1172" y="1720"/>
                </a:cubicBezTo>
                <a:cubicBezTo>
                  <a:pt x="1169" y="1719"/>
                  <a:pt x="1167" y="1689"/>
                  <a:pt x="1163" y="1684"/>
                </a:cubicBezTo>
                <a:cubicBezTo>
                  <a:pt x="1153" y="1672"/>
                  <a:pt x="1124" y="1654"/>
                  <a:pt x="1113" y="1647"/>
                </a:cubicBezTo>
                <a:cubicBezTo>
                  <a:pt x="1092" y="1633"/>
                  <a:pt x="1049" y="1633"/>
                  <a:pt x="1023" y="1625"/>
                </a:cubicBezTo>
                <a:cubicBezTo>
                  <a:pt x="1005" y="1613"/>
                  <a:pt x="987" y="1605"/>
                  <a:pt x="969" y="1593"/>
                </a:cubicBezTo>
                <a:cubicBezTo>
                  <a:pt x="963" y="1584"/>
                  <a:pt x="952" y="1577"/>
                  <a:pt x="951" y="1566"/>
                </a:cubicBezTo>
                <a:cubicBezTo>
                  <a:pt x="946" y="1531"/>
                  <a:pt x="947" y="1517"/>
                  <a:pt x="919" y="1498"/>
                </a:cubicBezTo>
                <a:cubicBezTo>
                  <a:pt x="903" y="1474"/>
                  <a:pt x="901" y="1466"/>
                  <a:pt x="874" y="1458"/>
                </a:cubicBezTo>
                <a:cubicBezTo>
                  <a:pt x="857" y="1459"/>
                  <a:pt x="840" y="1459"/>
                  <a:pt x="824" y="1462"/>
                </a:cubicBezTo>
                <a:cubicBezTo>
                  <a:pt x="811" y="1465"/>
                  <a:pt x="809" y="1477"/>
                  <a:pt x="802" y="1485"/>
                </a:cubicBezTo>
                <a:cubicBezTo>
                  <a:pt x="790" y="1499"/>
                  <a:pt x="778" y="1502"/>
                  <a:pt x="761" y="1507"/>
                </a:cubicBezTo>
                <a:cubicBezTo>
                  <a:pt x="750" y="1519"/>
                  <a:pt x="741" y="1525"/>
                  <a:pt x="725" y="1530"/>
                </a:cubicBezTo>
                <a:cubicBezTo>
                  <a:pt x="692" y="1563"/>
                  <a:pt x="648" y="1597"/>
                  <a:pt x="603" y="1611"/>
                </a:cubicBezTo>
                <a:cubicBezTo>
                  <a:pt x="505" y="1607"/>
                  <a:pt x="459" y="1636"/>
                  <a:pt x="490" y="1535"/>
                </a:cubicBezTo>
                <a:cubicBezTo>
                  <a:pt x="489" y="1493"/>
                  <a:pt x="495" y="1449"/>
                  <a:pt x="486" y="1408"/>
                </a:cubicBezTo>
                <a:cubicBezTo>
                  <a:pt x="484" y="1397"/>
                  <a:pt x="458" y="1390"/>
                  <a:pt x="458" y="1390"/>
                </a:cubicBezTo>
                <a:cubicBezTo>
                  <a:pt x="452" y="1372"/>
                  <a:pt x="447" y="1364"/>
                  <a:pt x="431" y="1354"/>
                </a:cubicBezTo>
                <a:cubicBezTo>
                  <a:pt x="417" y="1332"/>
                  <a:pt x="409" y="1308"/>
                  <a:pt x="395" y="1286"/>
                </a:cubicBezTo>
                <a:cubicBezTo>
                  <a:pt x="384" y="1252"/>
                  <a:pt x="386" y="1217"/>
                  <a:pt x="377" y="1182"/>
                </a:cubicBezTo>
                <a:cubicBezTo>
                  <a:pt x="373" y="1167"/>
                  <a:pt x="364" y="1156"/>
                  <a:pt x="359" y="1142"/>
                </a:cubicBezTo>
                <a:cubicBezTo>
                  <a:pt x="359" y="1141"/>
                  <a:pt x="362" y="1099"/>
                  <a:pt x="368" y="1088"/>
                </a:cubicBezTo>
                <a:cubicBezTo>
                  <a:pt x="373" y="1079"/>
                  <a:pt x="386" y="1061"/>
                  <a:pt x="386" y="1061"/>
                </a:cubicBezTo>
                <a:cubicBezTo>
                  <a:pt x="390" y="1007"/>
                  <a:pt x="397" y="951"/>
                  <a:pt x="382" y="898"/>
                </a:cubicBezTo>
                <a:cubicBezTo>
                  <a:pt x="385" y="863"/>
                  <a:pt x="390" y="833"/>
                  <a:pt x="409" y="803"/>
                </a:cubicBezTo>
                <a:cubicBezTo>
                  <a:pt x="413" y="767"/>
                  <a:pt x="419" y="726"/>
                  <a:pt x="440" y="695"/>
                </a:cubicBezTo>
                <a:cubicBezTo>
                  <a:pt x="434" y="670"/>
                  <a:pt x="425" y="654"/>
                  <a:pt x="404" y="641"/>
                </a:cubicBezTo>
                <a:cubicBezTo>
                  <a:pt x="401" y="636"/>
                  <a:pt x="401" y="627"/>
                  <a:pt x="395" y="627"/>
                </a:cubicBezTo>
                <a:cubicBezTo>
                  <a:pt x="374" y="626"/>
                  <a:pt x="332" y="636"/>
                  <a:pt x="332" y="636"/>
                </a:cubicBezTo>
                <a:cubicBezTo>
                  <a:pt x="317" y="642"/>
                  <a:pt x="305" y="645"/>
                  <a:pt x="291" y="654"/>
                </a:cubicBezTo>
                <a:cubicBezTo>
                  <a:pt x="279" y="673"/>
                  <a:pt x="263" y="683"/>
                  <a:pt x="242" y="690"/>
                </a:cubicBezTo>
                <a:cubicBezTo>
                  <a:pt x="228" y="699"/>
                  <a:pt x="217" y="703"/>
                  <a:pt x="201" y="708"/>
                </a:cubicBezTo>
                <a:cubicBezTo>
                  <a:pt x="147" y="702"/>
                  <a:pt x="105" y="693"/>
                  <a:pt x="48" y="690"/>
                </a:cubicBezTo>
                <a:cubicBezTo>
                  <a:pt x="0" y="676"/>
                  <a:pt x="7" y="600"/>
                  <a:pt x="25" y="56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"/>
          <p:cNvSpPr>
            <a:spLocks/>
          </p:cNvSpPr>
          <p:nvPr/>
        </p:nvSpPr>
        <p:spPr bwMode="auto">
          <a:xfrm>
            <a:off x="4103910" y="728921"/>
            <a:ext cx="1303338" cy="2119313"/>
          </a:xfrm>
          <a:custGeom>
            <a:avLst/>
            <a:gdLst>
              <a:gd name="T0" fmla="*/ 616 w 2053"/>
              <a:gd name="T1" fmla="*/ 198 h 3338"/>
              <a:gd name="T2" fmla="*/ 674 w 2053"/>
              <a:gd name="T3" fmla="*/ 301 h 3338"/>
              <a:gd name="T4" fmla="*/ 768 w 2053"/>
              <a:gd name="T5" fmla="*/ 408 h 3338"/>
              <a:gd name="T6" fmla="*/ 661 w 2053"/>
              <a:gd name="T7" fmla="*/ 499 h 3338"/>
              <a:gd name="T8" fmla="*/ 657 w 2053"/>
              <a:gd name="T9" fmla="*/ 722 h 3338"/>
              <a:gd name="T10" fmla="*/ 550 w 2053"/>
              <a:gd name="T11" fmla="*/ 944 h 3338"/>
              <a:gd name="T12" fmla="*/ 430 w 2053"/>
              <a:gd name="T13" fmla="*/ 1035 h 3338"/>
              <a:gd name="T14" fmla="*/ 566 w 2053"/>
              <a:gd name="T15" fmla="*/ 1068 h 3338"/>
              <a:gd name="T16" fmla="*/ 579 w 2053"/>
              <a:gd name="T17" fmla="*/ 1184 h 3338"/>
              <a:gd name="T18" fmla="*/ 649 w 2053"/>
              <a:gd name="T19" fmla="*/ 1345 h 3338"/>
              <a:gd name="T20" fmla="*/ 525 w 2053"/>
              <a:gd name="T21" fmla="*/ 1460 h 3338"/>
              <a:gd name="T22" fmla="*/ 401 w 2053"/>
              <a:gd name="T23" fmla="*/ 1609 h 3338"/>
              <a:gd name="T24" fmla="*/ 269 w 2053"/>
              <a:gd name="T25" fmla="*/ 1708 h 3338"/>
              <a:gd name="T26" fmla="*/ 306 w 2053"/>
              <a:gd name="T27" fmla="*/ 1815 h 3338"/>
              <a:gd name="T28" fmla="*/ 183 w 2053"/>
              <a:gd name="T29" fmla="*/ 1889 h 3338"/>
              <a:gd name="T30" fmla="*/ 17 w 2053"/>
              <a:gd name="T31" fmla="*/ 1926 h 3338"/>
              <a:gd name="T32" fmla="*/ 145 w 2053"/>
              <a:gd name="T33" fmla="*/ 2125 h 3338"/>
              <a:gd name="T34" fmla="*/ 216 w 2053"/>
              <a:gd name="T35" fmla="*/ 2203 h 3338"/>
              <a:gd name="T36" fmla="*/ 455 w 2053"/>
              <a:gd name="T37" fmla="*/ 2120 h 3338"/>
              <a:gd name="T38" fmla="*/ 484 w 2053"/>
              <a:gd name="T39" fmla="*/ 2265 h 3338"/>
              <a:gd name="T40" fmla="*/ 405 w 2053"/>
              <a:gd name="T41" fmla="*/ 2331 h 3338"/>
              <a:gd name="T42" fmla="*/ 253 w 2053"/>
              <a:gd name="T43" fmla="*/ 2446 h 3338"/>
              <a:gd name="T44" fmla="*/ 269 w 2053"/>
              <a:gd name="T45" fmla="*/ 2525 h 3338"/>
              <a:gd name="T46" fmla="*/ 306 w 2053"/>
              <a:gd name="T47" fmla="*/ 2624 h 3338"/>
              <a:gd name="T48" fmla="*/ 459 w 2053"/>
              <a:gd name="T49" fmla="*/ 2636 h 3338"/>
              <a:gd name="T50" fmla="*/ 521 w 2053"/>
              <a:gd name="T51" fmla="*/ 2822 h 3338"/>
              <a:gd name="T52" fmla="*/ 422 w 2053"/>
              <a:gd name="T53" fmla="*/ 2950 h 3338"/>
              <a:gd name="T54" fmla="*/ 496 w 2053"/>
              <a:gd name="T55" fmla="*/ 3173 h 3338"/>
              <a:gd name="T56" fmla="*/ 558 w 2053"/>
              <a:gd name="T57" fmla="*/ 3338 h 3338"/>
              <a:gd name="T58" fmla="*/ 731 w 2053"/>
              <a:gd name="T59" fmla="*/ 3288 h 3338"/>
              <a:gd name="T60" fmla="*/ 843 w 2053"/>
              <a:gd name="T61" fmla="*/ 3090 h 3338"/>
              <a:gd name="T62" fmla="*/ 1053 w 2053"/>
              <a:gd name="T63" fmla="*/ 2913 h 3338"/>
              <a:gd name="T64" fmla="*/ 1090 w 2053"/>
              <a:gd name="T65" fmla="*/ 2640 h 3338"/>
              <a:gd name="T66" fmla="*/ 1140 w 2053"/>
              <a:gd name="T67" fmla="*/ 2492 h 3338"/>
              <a:gd name="T68" fmla="*/ 1280 w 2053"/>
              <a:gd name="T69" fmla="*/ 2488 h 3338"/>
              <a:gd name="T70" fmla="*/ 1408 w 2053"/>
              <a:gd name="T71" fmla="*/ 2533 h 3338"/>
              <a:gd name="T72" fmla="*/ 1536 w 2053"/>
              <a:gd name="T73" fmla="*/ 2471 h 3338"/>
              <a:gd name="T74" fmla="*/ 1684 w 2053"/>
              <a:gd name="T75" fmla="*/ 2599 h 3338"/>
              <a:gd name="T76" fmla="*/ 1808 w 2053"/>
              <a:gd name="T77" fmla="*/ 2595 h 3338"/>
              <a:gd name="T78" fmla="*/ 1944 w 2053"/>
              <a:gd name="T79" fmla="*/ 2492 h 3338"/>
              <a:gd name="T80" fmla="*/ 2043 w 2053"/>
              <a:gd name="T81" fmla="*/ 2273 h 3338"/>
              <a:gd name="T82" fmla="*/ 2010 w 2053"/>
              <a:gd name="T83" fmla="*/ 2125 h 3338"/>
              <a:gd name="T84" fmla="*/ 1998 w 2053"/>
              <a:gd name="T85" fmla="*/ 1951 h 3338"/>
              <a:gd name="T86" fmla="*/ 2006 w 2053"/>
              <a:gd name="T87" fmla="*/ 1728 h 3338"/>
              <a:gd name="T88" fmla="*/ 1882 w 2053"/>
              <a:gd name="T89" fmla="*/ 1658 h 3338"/>
              <a:gd name="T90" fmla="*/ 1792 w 2053"/>
              <a:gd name="T91" fmla="*/ 1452 h 3338"/>
              <a:gd name="T92" fmla="*/ 1639 w 2053"/>
              <a:gd name="T93" fmla="*/ 1225 h 3338"/>
              <a:gd name="T94" fmla="*/ 1610 w 2053"/>
              <a:gd name="T95" fmla="*/ 1068 h 3338"/>
              <a:gd name="T96" fmla="*/ 1680 w 2053"/>
              <a:gd name="T97" fmla="*/ 936 h 3338"/>
              <a:gd name="T98" fmla="*/ 1870 w 2053"/>
              <a:gd name="T99" fmla="*/ 788 h 3338"/>
              <a:gd name="T100" fmla="*/ 2002 w 2053"/>
              <a:gd name="T101" fmla="*/ 581 h 3338"/>
              <a:gd name="T102" fmla="*/ 1915 w 2053"/>
              <a:gd name="T103" fmla="*/ 441 h 3338"/>
              <a:gd name="T104" fmla="*/ 1701 w 2053"/>
              <a:gd name="T105" fmla="*/ 350 h 3338"/>
              <a:gd name="T106" fmla="*/ 1598 w 2053"/>
              <a:gd name="T107" fmla="*/ 387 h 3338"/>
              <a:gd name="T108" fmla="*/ 1400 w 2053"/>
              <a:gd name="T109" fmla="*/ 317 h 3338"/>
              <a:gd name="T110" fmla="*/ 1202 w 2053"/>
              <a:gd name="T111" fmla="*/ 268 h 3338"/>
              <a:gd name="T112" fmla="*/ 1061 w 2053"/>
              <a:gd name="T113" fmla="*/ 103 h 3338"/>
              <a:gd name="T114" fmla="*/ 905 w 2053"/>
              <a:gd name="T115" fmla="*/ 148 h 3338"/>
              <a:gd name="T116" fmla="*/ 814 w 2053"/>
              <a:gd name="T117" fmla="*/ 78 h 3338"/>
              <a:gd name="T118" fmla="*/ 661 w 2053"/>
              <a:gd name="T119" fmla="*/ 24 h 3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53" h="3338">
                <a:moveTo>
                  <a:pt x="657" y="24"/>
                </a:moveTo>
                <a:cubicBezTo>
                  <a:pt x="654" y="32"/>
                  <a:pt x="652" y="41"/>
                  <a:pt x="649" y="49"/>
                </a:cubicBezTo>
                <a:cubicBezTo>
                  <a:pt x="648" y="53"/>
                  <a:pt x="645" y="61"/>
                  <a:pt x="645" y="61"/>
                </a:cubicBezTo>
                <a:cubicBezTo>
                  <a:pt x="640" y="106"/>
                  <a:pt x="630" y="155"/>
                  <a:pt x="616" y="198"/>
                </a:cubicBezTo>
                <a:cubicBezTo>
                  <a:pt x="612" y="210"/>
                  <a:pt x="607" y="223"/>
                  <a:pt x="603" y="235"/>
                </a:cubicBezTo>
                <a:cubicBezTo>
                  <a:pt x="600" y="243"/>
                  <a:pt x="595" y="260"/>
                  <a:pt x="595" y="260"/>
                </a:cubicBezTo>
                <a:cubicBezTo>
                  <a:pt x="602" y="282"/>
                  <a:pt x="622" y="277"/>
                  <a:pt x="645" y="280"/>
                </a:cubicBezTo>
                <a:cubicBezTo>
                  <a:pt x="659" y="285"/>
                  <a:pt x="663" y="291"/>
                  <a:pt x="674" y="301"/>
                </a:cubicBezTo>
                <a:cubicBezTo>
                  <a:pt x="701" y="292"/>
                  <a:pt x="679" y="277"/>
                  <a:pt x="707" y="268"/>
                </a:cubicBezTo>
                <a:cubicBezTo>
                  <a:pt x="731" y="284"/>
                  <a:pt x="723" y="315"/>
                  <a:pt x="744" y="334"/>
                </a:cubicBezTo>
                <a:cubicBezTo>
                  <a:pt x="749" y="350"/>
                  <a:pt x="755" y="367"/>
                  <a:pt x="760" y="383"/>
                </a:cubicBezTo>
                <a:cubicBezTo>
                  <a:pt x="763" y="391"/>
                  <a:pt x="768" y="408"/>
                  <a:pt x="768" y="408"/>
                </a:cubicBezTo>
                <a:cubicBezTo>
                  <a:pt x="767" y="418"/>
                  <a:pt x="769" y="429"/>
                  <a:pt x="764" y="437"/>
                </a:cubicBezTo>
                <a:cubicBezTo>
                  <a:pt x="762" y="440"/>
                  <a:pt x="725" y="466"/>
                  <a:pt x="719" y="470"/>
                </a:cubicBezTo>
                <a:cubicBezTo>
                  <a:pt x="710" y="484"/>
                  <a:pt x="702" y="485"/>
                  <a:pt x="686" y="491"/>
                </a:cubicBezTo>
                <a:cubicBezTo>
                  <a:pt x="678" y="494"/>
                  <a:pt x="661" y="499"/>
                  <a:pt x="661" y="499"/>
                </a:cubicBezTo>
                <a:cubicBezTo>
                  <a:pt x="653" y="523"/>
                  <a:pt x="658" y="545"/>
                  <a:pt x="682" y="552"/>
                </a:cubicBezTo>
                <a:cubicBezTo>
                  <a:pt x="703" y="576"/>
                  <a:pt x="695" y="562"/>
                  <a:pt x="686" y="623"/>
                </a:cubicBezTo>
                <a:cubicBezTo>
                  <a:pt x="682" y="654"/>
                  <a:pt x="660" y="668"/>
                  <a:pt x="641" y="689"/>
                </a:cubicBezTo>
                <a:cubicBezTo>
                  <a:pt x="629" y="718"/>
                  <a:pt x="627" y="712"/>
                  <a:pt x="657" y="722"/>
                </a:cubicBezTo>
                <a:cubicBezTo>
                  <a:pt x="684" y="763"/>
                  <a:pt x="670" y="815"/>
                  <a:pt x="678" y="862"/>
                </a:cubicBezTo>
                <a:cubicBezTo>
                  <a:pt x="672" y="895"/>
                  <a:pt x="682" y="876"/>
                  <a:pt x="661" y="887"/>
                </a:cubicBezTo>
                <a:cubicBezTo>
                  <a:pt x="652" y="892"/>
                  <a:pt x="636" y="903"/>
                  <a:pt x="636" y="903"/>
                </a:cubicBezTo>
                <a:cubicBezTo>
                  <a:pt x="619" y="931"/>
                  <a:pt x="580" y="933"/>
                  <a:pt x="550" y="944"/>
                </a:cubicBezTo>
                <a:cubicBezTo>
                  <a:pt x="538" y="948"/>
                  <a:pt x="513" y="957"/>
                  <a:pt x="513" y="957"/>
                </a:cubicBezTo>
                <a:cubicBezTo>
                  <a:pt x="489" y="950"/>
                  <a:pt x="500" y="942"/>
                  <a:pt x="471" y="949"/>
                </a:cubicBezTo>
                <a:cubicBezTo>
                  <a:pt x="456" y="971"/>
                  <a:pt x="463" y="978"/>
                  <a:pt x="455" y="1006"/>
                </a:cubicBezTo>
                <a:cubicBezTo>
                  <a:pt x="453" y="1014"/>
                  <a:pt x="435" y="1028"/>
                  <a:pt x="430" y="1035"/>
                </a:cubicBezTo>
                <a:cubicBezTo>
                  <a:pt x="421" y="1065"/>
                  <a:pt x="443" y="1071"/>
                  <a:pt x="467" y="1081"/>
                </a:cubicBezTo>
                <a:cubicBezTo>
                  <a:pt x="475" y="1079"/>
                  <a:pt x="484" y="1078"/>
                  <a:pt x="492" y="1076"/>
                </a:cubicBezTo>
                <a:cubicBezTo>
                  <a:pt x="500" y="1074"/>
                  <a:pt x="517" y="1068"/>
                  <a:pt x="517" y="1068"/>
                </a:cubicBezTo>
                <a:cubicBezTo>
                  <a:pt x="534" y="1056"/>
                  <a:pt x="547" y="1062"/>
                  <a:pt x="566" y="1068"/>
                </a:cubicBezTo>
                <a:cubicBezTo>
                  <a:pt x="577" y="1078"/>
                  <a:pt x="579" y="1087"/>
                  <a:pt x="587" y="1097"/>
                </a:cubicBezTo>
                <a:cubicBezTo>
                  <a:pt x="607" y="1122"/>
                  <a:pt x="638" y="1131"/>
                  <a:pt x="657" y="1159"/>
                </a:cubicBezTo>
                <a:cubicBezTo>
                  <a:pt x="648" y="1173"/>
                  <a:pt x="644" y="1179"/>
                  <a:pt x="628" y="1184"/>
                </a:cubicBezTo>
                <a:cubicBezTo>
                  <a:pt x="611" y="1196"/>
                  <a:pt x="598" y="1190"/>
                  <a:pt x="579" y="1184"/>
                </a:cubicBezTo>
                <a:cubicBezTo>
                  <a:pt x="562" y="1199"/>
                  <a:pt x="572" y="1227"/>
                  <a:pt x="591" y="1233"/>
                </a:cubicBezTo>
                <a:cubicBezTo>
                  <a:pt x="603" y="1246"/>
                  <a:pt x="614" y="1260"/>
                  <a:pt x="628" y="1270"/>
                </a:cubicBezTo>
                <a:cubicBezTo>
                  <a:pt x="635" y="1291"/>
                  <a:pt x="641" y="1313"/>
                  <a:pt x="653" y="1332"/>
                </a:cubicBezTo>
                <a:cubicBezTo>
                  <a:pt x="652" y="1336"/>
                  <a:pt x="652" y="1342"/>
                  <a:pt x="649" y="1345"/>
                </a:cubicBezTo>
                <a:cubicBezTo>
                  <a:pt x="642" y="1352"/>
                  <a:pt x="624" y="1361"/>
                  <a:pt x="624" y="1361"/>
                </a:cubicBezTo>
                <a:cubicBezTo>
                  <a:pt x="609" y="1385"/>
                  <a:pt x="597" y="1413"/>
                  <a:pt x="575" y="1431"/>
                </a:cubicBezTo>
                <a:cubicBezTo>
                  <a:pt x="552" y="1450"/>
                  <a:pt x="572" y="1432"/>
                  <a:pt x="550" y="1444"/>
                </a:cubicBezTo>
                <a:cubicBezTo>
                  <a:pt x="541" y="1449"/>
                  <a:pt x="525" y="1460"/>
                  <a:pt x="525" y="1460"/>
                </a:cubicBezTo>
                <a:cubicBezTo>
                  <a:pt x="514" y="1477"/>
                  <a:pt x="505" y="1493"/>
                  <a:pt x="529" y="1501"/>
                </a:cubicBezTo>
                <a:cubicBezTo>
                  <a:pt x="537" y="1510"/>
                  <a:pt x="562" y="1518"/>
                  <a:pt x="562" y="1518"/>
                </a:cubicBezTo>
                <a:cubicBezTo>
                  <a:pt x="593" y="1564"/>
                  <a:pt x="486" y="1577"/>
                  <a:pt x="459" y="1580"/>
                </a:cubicBezTo>
                <a:cubicBezTo>
                  <a:pt x="446" y="1599"/>
                  <a:pt x="422" y="1602"/>
                  <a:pt x="401" y="1609"/>
                </a:cubicBezTo>
                <a:cubicBezTo>
                  <a:pt x="393" y="1612"/>
                  <a:pt x="376" y="1617"/>
                  <a:pt x="376" y="1617"/>
                </a:cubicBezTo>
                <a:cubicBezTo>
                  <a:pt x="355" y="1631"/>
                  <a:pt x="345" y="1642"/>
                  <a:pt x="319" y="1650"/>
                </a:cubicBezTo>
                <a:cubicBezTo>
                  <a:pt x="311" y="1653"/>
                  <a:pt x="294" y="1658"/>
                  <a:pt x="294" y="1658"/>
                </a:cubicBezTo>
                <a:cubicBezTo>
                  <a:pt x="284" y="1674"/>
                  <a:pt x="279" y="1692"/>
                  <a:pt x="269" y="1708"/>
                </a:cubicBezTo>
                <a:cubicBezTo>
                  <a:pt x="272" y="1735"/>
                  <a:pt x="268" y="1748"/>
                  <a:pt x="286" y="1766"/>
                </a:cubicBezTo>
                <a:cubicBezTo>
                  <a:pt x="287" y="1770"/>
                  <a:pt x="288" y="1774"/>
                  <a:pt x="290" y="1778"/>
                </a:cubicBezTo>
                <a:cubicBezTo>
                  <a:pt x="292" y="1782"/>
                  <a:pt x="296" y="1786"/>
                  <a:pt x="298" y="1790"/>
                </a:cubicBezTo>
                <a:cubicBezTo>
                  <a:pt x="301" y="1798"/>
                  <a:pt x="306" y="1815"/>
                  <a:pt x="306" y="1815"/>
                </a:cubicBezTo>
                <a:cubicBezTo>
                  <a:pt x="294" y="1823"/>
                  <a:pt x="290" y="1837"/>
                  <a:pt x="277" y="1844"/>
                </a:cubicBezTo>
                <a:cubicBezTo>
                  <a:pt x="262" y="1853"/>
                  <a:pt x="244" y="1858"/>
                  <a:pt x="228" y="1865"/>
                </a:cubicBezTo>
                <a:cubicBezTo>
                  <a:pt x="215" y="1884"/>
                  <a:pt x="225" y="1875"/>
                  <a:pt x="195" y="1885"/>
                </a:cubicBezTo>
                <a:cubicBezTo>
                  <a:pt x="191" y="1886"/>
                  <a:pt x="183" y="1889"/>
                  <a:pt x="183" y="1889"/>
                </a:cubicBezTo>
                <a:cubicBezTo>
                  <a:pt x="176" y="1896"/>
                  <a:pt x="170" y="1905"/>
                  <a:pt x="162" y="1910"/>
                </a:cubicBezTo>
                <a:cubicBezTo>
                  <a:pt x="154" y="1915"/>
                  <a:pt x="137" y="1926"/>
                  <a:pt x="137" y="1926"/>
                </a:cubicBezTo>
                <a:cubicBezTo>
                  <a:pt x="108" y="1923"/>
                  <a:pt x="90" y="1913"/>
                  <a:pt x="63" y="1906"/>
                </a:cubicBezTo>
                <a:cubicBezTo>
                  <a:pt x="40" y="1910"/>
                  <a:pt x="34" y="1911"/>
                  <a:pt x="17" y="1926"/>
                </a:cubicBezTo>
                <a:cubicBezTo>
                  <a:pt x="9" y="1951"/>
                  <a:pt x="0" y="1975"/>
                  <a:pt x="22" y="1997"/>
                </a:cubicBezTo>
                <a:cubicBezTo>
                  <a:pt x="17" y="2012"/>
                  <a:pt x="10" y="2023"/>
                  <a:pt x="5" y="2038"/>
                </a:cubicBezTo>
                <a:cubicBezTo>
                  <a:pt x="13" y="2071"/>
                  <a:pt x="34" y="2065"/>
                  <a:pt x="63" y="2075"/>
                </a:cubicBezTo>
                <a:cubicBezTo>
                  <a:pt x="76" y="2115"/>
                  <a:pt x="107" y="2120"/>
                  <a:pt x="145" y="2125"/>
                </a:cubicBezTo>
                <a:cubicBezTo>
                  <a:pt x="141" y="2147"/>
                  <a:pt x="132" y="2162"/>
                  <a:pt x="125" y="2182"/>
                </a:cubicBezTo>
                <a:cubicBezTo>
                  <a:pt x="129" y="2213"/>
                  <a:pt x="127" y="2214"/>
                  <a:pt x="154" y="2224"/>
                </a:cubicBezTo>
                <a:cubicBezTo>
                  <a:pt x="166" y="2242"/>
                  <a:pt x="186" y="2249"/>
                  <a:pt x="199" y="2269"/>
                </a:cubicBezTo>
                <a:cubicBezTo>
                  <a:pt x="207" y="2246"/>
                  <a:pt x="197" y="2220"/>
                  <a:pt x="216" y="2203"/>
                </a:cubicBezTo>
                <a:cubicBezTo>
                  <a:pt x="230" y="2206"/>
                  <a:pt x="257" y="2215"/>
                  <a:pt x="257" y="2215"/>
                </a:cubicBezTo>
                <a:cubicBezTo>
                  <a:pt x="302" y="2209"/>
                  <a:pt x="300" y="2199"/>
                  <a:pt x="315" y="2162"/>
                </a:cubicBezTo>
                <a:cubicBezTo>
                  <a:pt x="350" y="2171"/>
                  <a:pt x="380" y="2169"/>
                  <a:pt x="414" y="2158"/>
                </a:cubicBezTo>
                <a:cubicBezTo>
                  <a:pt x="427" y="2144"/>
                  <a:pt x="443" y="2134"/>
                  <a:pt x="455" y="2120"/>
                </a:cubicBezTo>
                <a:cubicBezTo>
                  <a:pt x="473" y="2122"/>
                  <a:pt x="491" y="2122"/>
                  <a:pt x="508" y="2125"/>
                </a:cubicBezTo>
                <a:cubicBezTo>
                  <a:pt x="527" y="2129"/>
                  <a:pt x="535" y="2166"/>
                  <a:pt x="542" y="2182"/>
                </a:cubicBezTo>
                <a:cubicBezTo>
                  <a:pt x="540" y="2196"/>
                  <a:pt x="539" y="2210"/>
                  <a:pt x="537" y="2224"/>
                </a:cubicBezTo>
                <a:cubicBezTo>
                  <a:pt x="533" y="2250"/>
                  <a:pt x="503" y="2252"/>
                  <a:pt x="484" y="2265"/>
                </a:cubicBezTo>
                <a:cubicBezTo>
                  <a:pt x="483" y="2269"/>
                  <a:pt x="482" y="2273"/>
                  <a:pt x="480" y="2277"/>
                </a:cubicBezTo>
                <a:cubicBezTo>
                  <a:pt x="478" y="2280"/>
                  <a:pt x="473" y="2281"/>
                  <a:pt x="471" y="2285"/>
                </a:cubicBezTo>
                <a:cubicBezTo>
                  <a:pt x="462" y="2303"/>
                  <a:pt x="462" y="2318"/>
                  <a:pt x="451" y="2335"/>
                </a:cubicBezTo>
                <a:cubicBezTo>
                  <a:pt x="436" y="2334"/>
                  <a:pt x="420" y="2334"/>
                  <a:pt x="405" y="2331"/>
                </a:cubicBezTo>
                <a:cubicBezTo>
                  <a:pt x="382" y="2326"/>
                  <a:pt x="403" y="2310"/>
                  <a:pt x="376" y="2302"/>
                </a:cubicBezTo>
                <a:cubicBezTo>
                  <a:pt x="337" y="2315"/>
                  <a:pt x="307" y="2341"/>
                  <a:pt x="269" y="2356"/>
                </a:cubicBezTo>
                <a:cubicBezTo>
                  <a:pt x="257" y="2391"/>
                  <a:pt x="274" y="2338"/>
                  <a:pt x="261" y="2422"/>
                </a:cubicBezTo>
                <a:cubicBezTo>
                  <a:pt x="260" y="2430"/>
                  <a:pt x="253" y="2446"/>
                  <a:pt x="253" y="2446"/>
                </a:cubicBezTo>
                <a:cubicBezTo>
                  <a:pt x="254" y="2453"/>
                  <a:pt x="254" y="2461"/>
                  <a:pt x="257" y="2467"/>
                </a:cubicBezTo>
                <a:cubicBezTo>
                  <a:pt x="259" y="2471"/>
                  <a:pt x="267" y="2471"/>
                  <a:pt x="269" y="2475"/>
                </a:cubicBezTo>
                <a:cubicBezTo>
                  <a:pt x="274" y="2482"/>
                  <a:pt x="277" y="2500"/>
                  <a:pt x="277" y="2500"/>
                </a:cubicBezTo>
                <a:cubicBezTo>
                  <a:pt x="274" y="2508"/>
                  <a:pt x="272" y="2517"/>
                  <a:pt x="269" y="2525"/>
                </a:cubicBezTo>
                <a:cubicBezTo>
                  <a:pt x="268" y="2529"/>
                  <a:pt x="265" y="2537"/>
                  <a:pt x="265" y="2537"/>
                </a:cubicBezTo>
                <a:cubicBezTo>
                  <a:pt x="273" y="2587"/>
                  <a:pt x="259" y="2549"/>
                  <a:pt x="282" y="2566"/>
                </a:cubicBezTo>
                <a:cubicBezTo>
                  <a:pt x="289" y="2571"/>
                  <a:pt x="292" y="2580"/>
                  <a:pt x="298" y="2587"/>
                </a:cubicBezTo>
                <a:cubicBezTo>
                  <a:pt x="298" y="2588"/>
                  <a:pt x="305" y="2621"/>
                  <a:pt x="306" y="2624"/>
                </a:cubicBezTo>
                <a:cubicBezTo>
                  <a:pt x="312" y="2635"/>
                  <a:pt x="339" y="2640"/>
                  <a:pt x="339" y="2640"/>
                </a:cubicBezTo>
                <a:cubicBezTo>
                  <a:pt x="354" y="2639"/>
                  <a:pt x="370" y="2639"/>
                  <a:pt x="385" y="2636"/>
                </a:cubicBezTo>
                <a:cubicBezTo>
                  <a:pt x="393" y="2635"/>
                  <a:pt x="409" y="2628"/>
                  <a:pt x="409" y="2628"/>
                </a:cubicBezTo>
                <a:cubicBezTo>
                  <a:pt x="426" y="2630"/>
                  <a:pt x="447" y="2624"/>
                  <a:pt x="459" y="2636"/>
                </a:cubicBezTo>
                <a:cubicBezTo>
                  <a:pt x="478" y="2656"/>
                  <a:pt x="489" y="2683"/>
                  <a:pt x="504" y="2706"/>
                </a:cubicBezTo>
                <a:cubicBezTo>
                  <a:pt x="509" y="2721"/>
                  <a:pt x="500" y="2752"/>
                  <a:pt x="500" y="2752"/>
                </a:cubicBezTo>
                <a:cubicBezTo>
                  <a:pt x="505" y="2768"/>
                  <a:pt x="519" y="2778"/>
                  <a:pt x="529" y="2793"/>
                </a:cubicBezTo>
                <a:cubicBezTo>
                  <a:pt x="527" y="2803"/>
                  <a:pt x="528" y="2815"/>
                  <a:pt x="521" y="2822"/>
                </a:cubicBezTo>
                <a:cubicBezTo>
                  <a:pt x="491" y="2852"/>
                  <a:pt x="452" y="2864"/>
                  <a:pt x="414" y="2880"/>
                </a:cubicBezTo>
                <a:cubicBezTo>
                  <a:pt x="397" y="2895"/>
                  <a:pt x="408" y="2884"/>
                  <a:pt x="389" y="2913"/>
                </a:cubicBezTo>
                <a:cubicBezTo>
                  <a:pt x="386" y="2917"/>
                  <a:pt x="381" y="2925"/>
                  <a:pt x="381" y="2925"/>
                </a:cubicBezTo>
                <a:cubicBezTo>
                  <a:pt x="389" y="2950"/>
                  <a:pt x="394" y="2946"/>
                  <a:pt x="422" y="2950"/>
                </a:cubicBezTo>
                <a:cubicBezTo>
                  <a:pt x="440" y="2962"/>
                  <a:pt x="456" y="2982"/>
                  <a:pt x="463" y="3003"/>
                </a:cubicBezTo>
                <a:cubicBezTo>
                  <a:pt x="466" y="3030"/>
                  <a:pt x="471" y="3055"/>
                  <a:pt x="463" y="3082"/>
                </a:cubicBezTo>
                <a:cubicBezTo>
                  <a:pt x="459" y="3096"/>
                  <a:pt x="447" y="3106"/>
                  <a:pt x="442" y="3119"/>
                </a:cubicBezTo>
                <a:cubicBezTo>
                  <a:pt x="456" y="3163"/>
                  <a:pt x="454" y="3156"/>
                  <a:pt x="496" y="3173"/>
                </a:cubicBezTo>
                <a:cubicBezTo>
                  <a:pt x="507" y="3190"/>
                  <a:pt x="519" y="3204"/>
                  <a:pt x="533" y="3218"/>
                </a:cubicBezTo>
                <a:cubicBezTo>
                  <a:pt x="527" y="3236"/>
                  <a:pt x="519" y="3249"/>
                  <a:pt x="513" y="3267"/>
                </a:cubicBezTo>
                <a:cubicBezTo>
                  <a:pt x="518" y="3288"/>
                  <a:pt x="522" y="3290"/>
                  <a:pt x="542" y="3296"/>
                </a:cubicBezTo>
                <a:cubicBezTo>
                  <a:pt x="553" y="3308"/>
                  <a:pt x="553" y="3322"/>
                  <a:pt x="558" y="3338"/>
                </a:cubicBezTo>
                <a:cubicBezTo>
                  <a:pt x="608" y="3329"/>
                  <a:pt x="571" y="3334"/>
                  <a:pt x="603" y="3313"/>
                </a:cubicBezTo>
                <a:cubicBezTo>
                  <a:pt x="626" y="3316"/>
                  <a:pt x="647" y="3318"/>
                  <a:pt x="669" y="3325"/>
                </a:cubicBezTo>
                <a:cubicBezTo>
                  <a:pt x="674" y="3324"/>
                  <a:pt x="695" y="3321"/>
                  <a:pt x="702" y="3317"/>
                </a:cubicBezTo>
                <a:cubicBezTo>
                  <a:pt x="715" y="3310"/>
                  <a:pt x="715" y="3291"/>
                  <a:pt x="731" y="3288"/>
                </a:cubicBezTo>
                <a:cubicBezTo>
                  <a:pt x="745" y="3285"/>
                  <a:pt x="759" y="3285"/>
                  <a:pt x="773" y="3284"/>
                </a:cubicBezTo>
                <a:cubicBezTo>
                  <a:pt x="786" y="3275"/>
                  <a:pt x="791" y="3268"/>
                  <a:pt x="806" y="3263"/>
                </a:cubicBezTo>
                <a:cubicBezTo>
                  <a:pt x="835" y="3220"/>
                  <a:pt x="819" y="3186"/>
                  <a:pt x="822" y="3123"/>
                </a:cubicBezTo>
                <a:cubicBezTo>
                  <a:pt x="824" y="3089"/>
                  <a:pt x="818" y="3096"/>
                  <a:pt x="843" y="3090"/>
                </a:cubicBezTo>
                <a:cubicBezTo>
                  <a:pt x="850" y="3069"/>
                  <a:pt x="863" y="3074"/>
                  <a:pt x="884" y="3069"/>
                </a:cubicBezTo>
                <a:cubicBezTo>
                  <a:pt x="934" y="3056"/>
                  <a:pt x="920" y="3057"/>
                  <a:pt x="987" y="3053"/>
                </a:cubicBezTo>
                <a:cubicBezTo>
                  <a:pt x="996" y="3024"/>
                  <a:pt x="1008" y="2997"/>
                  <a:pt x="1028" y="2974"/>
                </a:cubicBezTo>
                <a:cubicBezTo>
                  <a:pt x="1037" y="2953"/>
                  <a:pt x="1040" y="2932"/>
                  <a:pt x="1053" y="2913"/>
                </a:cubicBezTo>
                <a:cubicBezTo>
                  <a:pt x="1062" y="2884"/>
                  <a:pt x="1058" y="2896"/>
                  <a:pt x="1066" y="2875"/>
                </a:cubicBezTo>
                <a:cubicBezTo>
                  <a:pt x="1071" y="2846"/>
                  <a:pt x="1078" y="2826"/>
                  <a:pt x="1099" y="2805"/>
                </a:cubicBezTo>
                <a:cubicBezTo>
                  <a:pt x="1102" y="2791"/>
                  <a:pt x="1111" y="2764"/>
                  <a:pt x="1111" y="2764"/>
                </a:cubicBezTo>
                <a:cubicBezTo>
                  <a:pt x="1109" y="2719"/>
                  <a:pt x="1116" y="2677"/>
                  <a:pt x="1090" y="2640"/>
                </a:cubicBezTo>
                <a:cubicBezTo>
                  <a:pt x="1086" y="2627"/>
                  <a:pt x="1078" y="2617"/>
                  <a:pt x="1074" y="2603"/>
                </a:cubicBezTo>
                <a:cubicBezTo>
                  <a:pt x="1074" y="2600"/>
                  <a:pt x="1078" y="2550"/>
                  <a:pt x="1086" y="2545"/>
                </a:cubicBezTo>
                <a:cubicBezTo>
                  <a:pt x="1094" y="2540"/>
                  <a:pt x="1111" y="2529"/>
                  <a:pt x="1111" y="2529"/>
                </a:cubicBezTo>
                <a:cubicBezTo>
                  <a:pt x="1120" y="2515"/>
                  <a:pt x="1131" y="2506"/>
                  <a:pt x="1140" y="2492"/>
                </a:cubicBezTo>
                <a:cubicBezTo>
                  <a:pt x="1152" y="2455"/>
                  <a:pt x="1147" y="2476"/>
                  <a:pt x="1152" y="2430"/>
                </a:cubicBezTo>
                <a:cubicBezTo>
                  <a:pt x="1163" y="2437"/>
                  <a:pt x="1189" y="2446"/>
                  <a:pt x="1189" y="2446"/>
                </a:cubicBezTo>
                <a:cubicBezTo>
                  <a:pt x="1198" y="2455"/>
                  <a:pt x="1222" y="2463"/>
                  <a:pt x="1222" y="2463"/>
                </a:cubicBezTo>
                <a:cubicBezTo>
                  <a:pt x="1237" y="2477"/>
                  <a:pt x="1260" y="2481"/>
                  <a:pt x="1280" y="2488"/>
                </a:cubicBezTo>
                <a:cubicBezTo>
                  <a:pt x="1288" y="2491"/>
                  <a:pt x="1297" y="2493"/>
                  <a:pt x="1305" y="2496"/>
                </a:cubicBezTo>
                <a:cubicBezTo>
                  <a:pt x="1309" y="2497"/>
                  <a:pt x="1317" y="2500"/>
                  <a:pt x="1317" y="2500"/>
                </a:cubicBezTo>
                <a:cubicBezTo>
                  <a:pt x="1340" y="2493"/>
                  <a:pt x="1335" y="2504"/>
                  <a:pt x="1350" y="2516"/>
                </a:cubicBezTo>
                <a:cubicBezTo>
                  <a:pt x="1364" y="2527"/>
                  <a:pt x="1391" y="2530"/>
                  <a:pt x="1408" y="2533"/>
                </a:cubicBezTo>
                <a:cubicBezTo>
                  <a:pt x="1416" y="2545"/>
                  <a:pt x="1418" y="2556"/>
                  <a:pt x="1429" y="2566"/>
                </a:cubicBezTo>
                <a:cubicBezTo>
                  <a:pt x="1429" y="2566"/>
                  <a:pt x="1455" y="2560"/>
                  <a:pt x="1457" y="2558"/>
                </a:cubicBezTo>
                <a:cubicBezTo>
                  <a:pt x="1472" y="2543"/>
                  <a:pt x="1470" y="2519"/>
                  <a:pt x="1491" y="2504"/>
                </a:cubicBezTo>
                <a:cubicBezTo>
                  <a:pt x="1506" y="2493"/>
                  <a:pt x="1522" y="2483"/>
                  <a:pt x="1536" y="2471"/>
                </a:cubicBezTo>
                <a:cubicBezTo>
                  <a:pt x="1543" y="2464"/>
                  <a:pt x="1557" y="2450"/>
                  <a:pt x="1557" y="2450"/>
                </a:cubicBezTo>
                <a:cubicBezTo>
                  <a:pt x="1568" y="2418"/>
                  <a:pt x="1574" y="2411"/>
                  <a:pt x="1610" y="2405"/>
                </a:cubicBezTo>
                <a:cubicBezTo>
                  <a:pt x="1647" y="2414"/>
                  <a:pt x="1636" y="2448"/>
                  <a:pt x="1656" y="2475"/>
                </a:cubicBezTo>
                <a:cubicBezTo>
                  <a:pt x="1669" y="2516"/>
                  <a:pt x="1671" y="2558"/>
                  <a:pt x="1684" y="2599"/>
                </a:cubicBezTo>
                <a:cubicBezTo>
                  <a:pt x="1690" y="2617"/>
                  <a:pt x="1687" y="2626"/>
                  <a:pt x="1705" y="2632"/>
                </a:cubicBezTo>
                <a:cubicBezTo>
                  <a:pt x="1710" y="2646"/>
                  <a:pt x="1715" y="2651"/>
                  <a:pt x="1726" y="2661"/>
                </a:cubicBezTo>
                <a:cubicBezTo>
                  <a:pt x="1758" y="2650"/>
                  <a:pt x="1769" y="2617"/>
                  <a:pt x="1800" y="2607"/>
                </a:cubicBezTo>
                <a:cubicBezTo>
                  <a:pt x="1803" y="2603"/>
                  <a:pt x="1804" y="2597"/>
                  <a:pt x="1808" y="2595"/>
                </a:cubicBezTo>
                <a:cubicBezTo>
                  <a:pt x="1815" y="2590"/>
                  <a:pt x="1833" y="2587"/>
                  <a:pt x="1833" y="2587"/>
                </a:cubicBezTo>
                <a:cubicBezTo>
                  <a:pt x="1855" y="2571"/>
                  <a:pt x="1863" y="2567"/>
                  <a:pt x="1891" y="2562"/>
                </a:cubicBezTo>
                <a:cubicBezTo>
                  <a:pt x="1920" y="2552"/>
                  <a:pt x="1910" y="2561"/>
                  <a:pt x="1924" y="2541"/>
                </a:cubicBezTo>
                <a:cubicBezTo>
                  <a:pt x="1930" y="2524"/>
                  <a:pt x="1938" y="2510"/>
                  <a:pt x="1944" y="2492"/>
                </a:cubicBezTo>
                <a:cubicBezTo>
                  <a:pt x="1945" y="2490"/>
                  <a:pt x="1951" y="2469"/>
                  <a:pt x="1953" y="2467"/>
                </a:cubicBezTo>
                <a:cubicBezTo>
                  <a:pt x="1960" y="2462"/>
                  <a:pt x="1977" y="2459"/>
                  <a:pt x="1977" y="2459"/>
                </a:cubicBezTo>
                <a:cubicBezTo>
                  <a:pt x="1991" y="2449"/>
                  <a:pt x="1999" y="2439"/>
                  <a:pt x="2015" y="2434"/>
                </a:cubicBezTo>
                <a:cubicBezTo>
                  <a:pt x="2045" y="2404"/>
                  <a:pt x="2038" y="2318"/>
                  <a:pt x="2043" y="2273"/>
                </a:cubicBezTo>
                <a:cubicBezTo>
                  <a:pt x="2042" y="2261"/>
                  <a:pt x="2041" y="2248"/>
                  <a:pt x="2039" y="2236"/>
                </a:cubicBezTo>
                <a:cubicBezTo>
                  <a:pt x="2037" y="2227"/>
                  <a:pt x="2031" y="2211"/>
                  <a:pt x="2031" y="2211"/>
                </a:cubicBezTo>
                <a:cubicBezTo>
                  <a:pt x="2028" y="2182"/>
                  <a:pt x="2030" y="2175"/>
                  <a:pt x="2010" y="2158"/>
                </a:cubicBezTo>
                <a:cubicBezTo>
                  <a:pt x="2006" y="2144"/>
                  <a:pt x="2003" y="2141"/>
                  <a:pt x="2010" y="2125"/>
                </a:cubicBezTo>
                <a:cubicBezTo>
                  <a:pt x="2014" y="2116"/>
                  <a:pt x="2027" y="2100"/>
                  <a:pt x="2027" y="2100"/>
                </a:cubicBezTo>
                <a:cubicBezTo>
                  <a:pt x="2021" y="2036"/>
                  <a:pt x="2028" y="2037"/>
                  <a:pt x="2015" y="2001"/>
                </a:cubicBezTo>
                <a:cubicBezTo>
                  <a:pt x="2004" y="1970"/>
                  <a:pt x="2017" y="2011"/>
                  <a:pt x="2002" y="1964"/>
                </a:cubicBezTo>
                <a:cubicBezTo>
                  <a:pt x="2001" y="1960"/>
                  <a:pt x="1998" y="1951"/>
                  <a:pt x="1998" y="1951"/>
                </a:cubicBezTo>
                <a:cubicBezTo>
                  <a:pt x="2001" y="1919"/>
                  <a:pt x="2001" y="1885"/>
                  <a:pt x="2023" y="1860"/>
                </a:cubicBezTo>
                <a:cubicBezTo>
                  <a:pt x="2032" y="1834"/>
                  <a:pt x="2044" y="1812"/>
                  <a:pt x="2052" y="1786"/>
                </a:cubicBezTo>
                <a:cubicBezTo>
                  <a:pt x="2050" y="1768"/>
                  <a:pt x="2053" y="1741"/>
                  <a:pt x="2031" y="1733"/>
                </a:cubicBezTo>
                <a:cubicBezTo>
                  <a:pt x="2023" y="1730"/>
                  <a:pt x="2014" y="1730"/>
                  <a:pt x="2006" y="1728"/>
                </a:cubicBezTo>
                <a:cubicBezTo>
                  <a:pt x="1998" y="1726"/>
                  <a:pt x="1982" y="1720"/>
                  <a:pt x="1982" y="1720"/>
                </a:cubicBezTo>
                <a:cubicBezTo>
                  <a:pt x="1968" y="1707"/>
                  <a:pt x="1954" y="1701"/>
                  <a:pt x="1936" y="1695"/>
                </a:cubicBezTo>
                <a:cubicBezTo>
                  <a:pt x="1928" y="1692"/>
                  <a:pt x="1911" y="1687"/>
                  <a:pt x="1911" y="1687"/>
                </a:cubicBezTo>
                <a:cubicBezTo>
                  <a:pt x="1903" y="1674"/>
                  <a:pt x="1893" y="1669"/>
                  <a:pt x="1882" y="1658"/>
                </a:cubicBezTo>
                <a:cubicBezTo>
                  <a:pt x="1876" y="1641"/>
                  <a:pt x="1860" y="1632"/>
                  <a:pt x="1849" y="1617"/>
                </a:cubicBezTo>
                <a:cubicBezTo>
                  <a:pt x="1839" y="1586"/>
                  <a:pt x="1866" y="1589"/>
                  <a:pt x="1887" y="1576"/>
                </a:cubicBezTo>
                <a:cubicBezTo>
                  <a:pt x="1881" y="1541"/>
                  <a:pt x="1866" y="1505"/>
                  <a:pt x="1829" y="1493"/>
                </a:cubicBezTo>
                <a:cubicBezTo>
                  <a:pt x="1819" y="1478"/>
                  <a:pt x="1807" y="1462"/>
                  <a:pt x="1792" y="1452"/>
                </a:cubicBezTo>
                <a:cubicBezTo>
                  <a:pt x="1739" y="1461"/>
                  <a:pt x="1747" y="1446"/>
                  <a:pt x="1734" y="1402"/>
                </a:cubicBezTo>
                <a:cubicBezTo>
                  <a:pt x="1729" y="1387"/>
                  <a:pt x="1673" y="1387"/>
                  <a:pt x="1664" y="1386"/>
                </a:cubicBezTo>
                <a:cubicBezTo>
                  <a:pt x="1647" y="1381"/>
                  <a:pt x="1645" y="1374"/>
                  <a:pt x="1639" y="1357"/>
                </a:cubicBezTo>
                <a:cubicBezTo>
                  <a:pt x="1635" y="1292"/>
                  <a:pt x="1632" y="1288"/>
                  <a:pt x="1639" y="1225"/>
                </a:cubicBezTo>
                <a:cubicBezTo>
                  <a:pt x="1641" y="1207"/>
                  <a:pt x="1676" y="1184"/>
                  <a:pt x="1676" y="1184"/>
                </a:cubicBezTo>
                <a:cubicBezTo>
                  <a:pt x="1686" y="1151"/>
                  <a:pt x="1658" y="1131"/>
                  <a:pt x="1639" y="1109"/>
                </a:cubicBezTo>
                <a:cubicBezTo>
                  <a:pt x="1634" y="1094"/>
                  <a:pt x="1626" y="1091"/>
                  <a:pt x="1614" y="1081"/>
                </a:cubicBezTo>
                <a:cubicBezTo>
                  <a:pt x="1613" y="1077"/>
                  <a:pt x="1613" y="1072"/>
                  <a:pt x="1610" y="1068"/>
                </a:cubicBezTo>
                <a:cubicBezTo>
                  <a:pt x="1607" y="1064"/>
                  <a:pt x="1599" y="1065"/>
                  <a:pt x="1598" y="1060"/>
                </a:cubicBezTo>
                <a:cubicBezTo>
                  <a:pt x="1593" y="1036"/>
                  <a:pt x="1606" y="1009"/>
                  <a:pt x="1623" y="994"/>
                </a:cubicBezTo>
                <a:cubicBezTo>
                  <a:pt x="1628" y="978"/>
                  <a:pt x="1634" y="975"/>
                  <a:pt x="1647" y="965"/>
                </a:cubicBezTo>
                <a:cubicBezTo>
                  <a:pt x="1659" y="956"/>
                  <a:pt x="1666" y="942"/>
                  <a:pt x="1680" y="936"/>
                </a:cubicBezTo>
                <a:cubicBezTo>
                  <a:pt x="1721" y="918"/>
                  <a:pt x="1747" y="922"/>
                  <a:pt x="1796" y="920"/>
                </a:cubicBezTo>
                <a:cubicBezTo>
                  <a:pt x="1829" y="909"/>
                  <a:pt x="1798" y="897"/>
                  <a:pt x="1816" y="883"/>
                </a:cubicBezTo>
                <a:cubicBezTo>
                  <a:pt x="1824" y="877"/>
                  <a:pt x="1835" y="880"/>
                  <a:pt x="1845" y="878"/>
                </a:cubicBezTo>
                <a:cubicBezTo>
                  <a:pt x="1848" y="823"/>
                  <a:pt x="1829" y="802"/>
                  <a:pt x="1870" y="788"/>
                </a:cubicBezTo>
                <a:cubicBezTo>
                  <a:pt x="1895" y="769"/>
                  <a:pt x="1903" y="745"/>
                  <a:pt x="1920" y="722"/>
                </a:cubicBezTo>
                <a:cubicBezTo>
                  <a:pt x="1929" y="693"/>
                  <a:pt x="1946" y="700"/>
                  <a:pt x="1977" y="697"/>
                </a:cubicBezTo>
                <a:cubicBezTo>
                  <a:pt x="2000" y="690"/>
                  <a:pt x="2000" y="660"/>
                  <a:pt x="2006" y="639"/>
                </a:cubicBezTo>
                <a:cubicBezTo>
                  <a:pt x="2005" y="620"/>
                  <a:pt x="2005" y="600"/>
                  <a:pt x="2002" y="581"/>
                </a:cubicBezTo>
                <a:cubicBezTo>
                  <a:pt x="2000" y="568"/>
                  <a:pt x="1969" y="561"/>
                  <a:pt x="1969" y="561"/>
                </a:cubicBezTo>
                <a:cubicBezTo>
                  <a:pt x="1963" y="554"/>
                  <a:pt x="1953" y="551"/>
                  <a:pt x="1948" y="544"/>
                </a:cubicBezTo>
                <a:cubicBezTo>
                  <a:pt x="1940" y="532"/>
                  <a:pt x="1940" y="517"/>
                  <a:pt x="1936" y="503"/>
                </a:cubicBezTo>
                <a:cubicBezTo>
                  <a:pt x="1929" y="482"/>
                  <a:pt x="1922" y="462"/>
                  <a:pt x="1915" y="441"/>
                </a:cubicBezTo>
                <a:cubicBezTo>
                  <a:pt x="1904" y="411"/>
                  <a:pt x="1904" y="382"/>
                  <a:pt x="1870" y="371"/>
                </a:cubicBezTo>
                <a:cubicBezTo>
                  <a:pt x="1851" y="342"/>
                  <a:pt x="1802" y="345"/>
                  <a:pt x="1771" y="338"/>
                </a:cubicBezTo>
                <a:cubicBezTo>
                  <a:pt x="1756" y="339"/>
                  <a:pt x="1741" y="339"/>
                  <a:pt x="1726" y="342"/>
                </a:cubicBezTo>
                <a:cubicBezTo>
                  <a:pt x="1717" y="343"/>
                  <a:pt x="1701" y="350"/>
                  <a:pt x="1701" y="350"/>
                </a:cubicBezTo>
                <a:cubicBezTo>
                  <a:pt x="1690" y="358"/>
                  <a:pt x="1680" y="367"/>
                  <a:pt x="1668" y="375"/>
                </a:cubicBezTo>
                <a:cubicBezTo>
                  <a:pt x="1658" y="405"/>
                  <a:pt x="1667" y="395"/>
                  <a:pt x="1647" y="408"/>
                </a:cubicBezTo>
                <a:cubicBezTo>
                  <a:pt x="1633" y="406"/>
                  <a:pt x="1617" y="409"/>
                  <a:pt x="1606" y="400"/>
                </a:cubicBezTo>
                <a:cubicBezTo>
                  <a:pt x="1602" y="397"/>
                  <a:pt x="1602" y="390"/>
                  <a:pt x="1598" y="387"/>
                </a:cubicBezTo>
                <a:cubicBezTo>
                  <a:pt x="1578" y="369"/>
                  <a:pt x="1540" y="342"/>
                  <a:pt x="1515" y="334"/>
                </a:cubicBezTo>
                <a:cubicBezTo>
                  <a:pt x="1492" y="338"/>
                  <a:pt x="1471" y="345"/>
                  <a:pt x="1449" y="350"/>
                </a:cubicBezTo>
                <a:cubicBezTo>
                  <a:pt x="1435" y="348"/>
                  <a:pt x="1416" y="353"/>
                  <a:pt x="1408" y="342"/>
                </a:cubicBezTo>
                <a:cubicBezTo>
                  <a:pt x="1403" y="335"/>
                  <a:pt x="1407" y="322"/>
                  <a:pt x="1400" y="317"/>
                </a:cubicBezTo>
                <a:cubicBezTo>
                  <a:pt x="1387" y="309"/>
                  <a:pt x="1377" y="300"/>
                  <a:pt x="1367" y="288"/>
                </a:cubicBezTo>
                <a:cubicBezTo>
                  <a:pt x="1357" y="258"/>
                  <a:pt x="1358" y="228"/>
                  <a:pt x="1325" y="218"/>
                </a:cubicBezTo>
                <a:cubicBezTo>
                  <a:pt x="1294" y="223"/>
                  <a:pt x="1269" y="244"/>
                  <a:pt x="1239" y="255"/>
                </a:cubicBezTo>
                <a:cubicBezTo>
                  <a:pt x="1227" y="260"/>
                  <a:pt x="1202" y="268"/>
                  <a:pt x="1202" y="268"/>
                </a:cubicBezTo>
                <a:cubicBezTo>
                  <a:pt x="1172" y="265"/>
                  <a:pt x="1160" y="265"/>
                  <a:pt x="1136" y="255"/>
                </a:cubicBezTo>
                <a:cubicBezTo>
                  <a:pt x="1124" y="244"/>
                  <a:pt x="1116" y="226"/>
                  <a:pt x="1111" y="210"/>
                </a:cubicBezTo>
                <a:cubicBezTo>
                  <a:pt x="1107" y="187"/>
                  <a:pt x="1108" y="160"/>
                  <a:pt x="1090" y="144"/>
                </a:cubicBezTo>
                <a:cubicBezTo>
                  <a:pt x="1084" y="127"/>
                  <a:pt x="1076" y="112"/>
                  <a:pt x="1061" y="103"/>
                </a:cubicBezTo>
                <a:cubicBezTo>
                  <a:pt x="1023" y="111"/>
                  <a:pt x="985" y="103"/>
                  <a:pt x="946" y="107"/>
                </a:cubicBezTo>
                <a:cubicBezTo>
                  <a:pt x="942" y="111"/>
                  <a:pt x="938" y="115"/>
                  <a:pt x="933" y="119"/>
                </a:cubicBezTo>
                <a:cubicBezTo>
                  <a:pt x="929" y="122"/>
                  <a:pt x="925" y="124"/>
                  <a:pt x="921" y="127"/>
                </a:cubicBezTo>
                <a:cubicBezTo>
                  <a:pt x="914" y="133"/>
                  <a:pt x="913" y="143"/>
                  <a:pt x="905" y="148"/>
                </a:cubicBezTo>
                <a:cubicBezTo>
                  <a:pt x="898" y="153"/>
                  <a:pt x="880" y="156"/>
                  <a:pt x="880" y="156"/>
                </a:cubicBezTo>
                <a:cubicBezTo>
                  <a:pt x="867" y="171"/>
                  <a:pt x="855" y="166"/>
                  <a:pt x="843" y="152"/>
                </a:cubicBezTo>
                <a:cubicBezTo>
                  <a:pt x="837" y="134"/>
                  <a:pt x="828" y="121"/>
                  <a:pt x="822" y="103"/>
                </a:cubicBezTo>
                <a:cubicBezTo>
                  <a:pt x="819" y="95"/>
                  <a:pt x="814" y="78"/>
                  <a:pt x="814" y="78"/>
                </a:cubicBezTo>
                <a:cubicBezTo>
                  <a:pt x="814" y="77"/>
                  <a:pt x="808" y="33"/>
                  <a:pt x="806" y="28"/>
                </a:cubicBezTo>
                <a:cubicBezTo>
                  <a:pt x="802" y="20"/>
                  <a:pt x="796" y="13"/>
                  <a:pt x="789" y="8"/>
                </a:cubicBezTo>
                <a:cubicBezTo>
                  <a:pt x="782" y="3"/>
                  <a:pt x="764" y="0"/>
                  <a:pt x="764" y="0"/>
                </a:cubicBezTo>
                <a:cubicBezTo>
                  <a:pt x="728" y="4"/>
                  <a:pt x="695" y="13"/>
                  <a:pt x="661" y="24"/>
                </a:cubicBezTo>
                <a:cubicBezTo>
                  <a:pt x="656" y="41"/>
                  <a:pt x="657" y="42"/>
                  <a:pt x="657" y="2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24"/>
          <p:cNvSpPr>
            <a:spLocks/>
          </p:cNvSpPr>
          <p:nvPr/>
        </p:nvSpPr>
        <p:spPr bwMode="auto">
          <a:xfrm>
            <a:off x="870173" y="3749934"/>
            <a:ext cx="1565275" cy="1152525"/>
          </a:xfrm>
          <a:custGeom>
            <a:avLst/>
            <a:gdLst>
              <a:gd name="T0" fmla="*/ 183 w 2465"/>
              <a:gd name="T1" fmla="*/ 1178 h 1815"/>
              <a:gd name="T2" fmla="*/ 235 w 2465"/>
              <a:gd name="T3" fmla="*/ 1118 h 1815"/>
              <a:gd name="T4" fmla="*/ 163 w 2465"/>
              <a:gd name="T5" fmla="*/ 1065 h 1815"/>
              <a:gd name="T6" fmla="*/ 150 w 2465"/>
              <a:gd name="T7" fmla="*/ 900 h 1815"/>
              <a:gd name="T8" fmla="*/ 138 w 2465"/>
              <a:gd name="T9" fmla="*/ 739 h 1815"/>
              <a:gd name="T10" fmla="*/ 50 w 2465"/>
              <a:gd name="T11" fmla="*/ 678 h 1815"/>
              <a:gd name="T12" fmla="*/ 13 w 2465"/>
              <a:gd name="T13" fmla="*/ 634 h 1815"/>
              <a:gd name="T14" fmla="*/ 58 w 2465"/>
              <a:gd name="T15" fmla="*/ 549 h 1815"/>
              <a:gd name="T16" fmla="*/ 122 w 2465"/>
              <a:gd name="T17" fmla="*/ 533 h 1815"/>
              <a:gd name="T18" fmla="*/ 255 w 2465"/>
              <a:gd name="T19" fmla="*/ 468 h 1815"/>
              <a:gd name="T20" fmla="*/ 360 w 2465"/>
              <a:gd name="T21" fmla="*/ 452 h 1815"/>
              <a:gd name="T22" fmla="*/ 401 w 2465"/>
              <a:gd name="T23" fmla="*/ 303 h 1815"/>
              <a:gd name="T24" fmla="*/ 461 w 2465"/>
              <a:gd name="T25" fmla="*/ 133 h 1815"/>
              <a:gd name="T26" fmla="*/ 602 w 2465"/>
              <a:gd name="T27" fmla="*/ 174 h 1815"/>
              <a:gd name="T28" fmla="*/ 772 w 2465"/>
              <a:gd name="T29" fmla="*/ 226 h 1815"/>
              <a:gd name="T30" fmla="*/ 889 w 2465"/>
              <a:gd name="T31" fmla="*/ 61 h 1815"/>
              <a:gd name="T32" fmla="*/ 1002 w 2465"/>
              <a:gd name="T33" fmla="*/ 109 h 1815"/>
              <a:gd name="T34" fmla="*/ 1102 w 2465"/>
              <a:gd name="T35" fmla="*/ 109 h 1815"/>
              <a:gd name="T36" fmla="*/ 1195 w 2465"/>
              <a:gd name="T37" fmla="*/ 206 h 1815"/>
              <a:gd name="T38" fmla="*/ 1292 w 2465"/>
              <a:gd name="T39" fmla="*/ 73 h 1815"/>
              <a:gd name="T40" fmla="*/ 1397 w 2465"/>
              <a:gd name="T41" fmla="*/ 53 h 1815"/>
              <a:gd name="T42" fmla="*/ 1506 w 2465"/>
              <a:gd name="T43" fmla="*/ 12 h 1815"/>
              <a:gd name="T44" fmla="*/ 1599 w 2465"/>
              <a:gd name="T45" fmla="*/ 21 h 1815"/>
              <a:gd name="T46" fmla="*/ 1683 w 2465"/>
              <a:gd name="T47" fmla="*/ 101 h 1815"/>
              <a:gd name="T48" fmla="*/ 1837 w 2465"/>
              <a:gd name="T49" fmla="*/ 166 h 1815"/>
              <a:gd name="T50" fmla="*/ 1933 w 2465"/>
              <a:gd name="T51" fmla="*/ 283 h 1815"/>
              <a:gd name="T52" fmla="*/ 2058 w 2465"/>
              <a:gd name="T53" fmla="*/ 198 h 1815"/>
              <a:gd name="T54" fmla="*/ 2208 w 2465"/>
              <a:gd name="T55" fmla="*/ 210 h 1815"/>
              <a:gd name="T56" fmla="*/ 2284 w 2465"/>
              <a:gd name="T57" fmla="*/ 263 h 1815"/>
              <a:gd name="T58" fmla="*/ 2425 w 2465"/>
              <a:gd name="T59" fmla="*/ 303 h 1815"/>
              <a:gd name="T60" fmla="*/ 2365 w 2465"/>
              <a:gd name="T61" fmla="*/ 416 h 1815"/>
              <a:gd name="T62" fmla="*/ 2208 w 2465"/>
              <a:gd name="T63" fmla="*/ 549 h 1815"/>
              <a:gd name="T64" fmla="*/ 2175 w 2465"/>
              <a:gd name="T65" fmla="*/ 622 h 1815"/>
              <a:gd name="T66" fmla="*/ 2228 w 2465"/>
              <a:gd name="T67" fmla="*/ 763 h 1815"/>
              <a:gd name="T68" fmla="*/ 2135 w 2465"/>
              <a:gd name="T69" fmla="*/ 847 h 1815"/>
              <a:gd name="T70" fmla="*/ 2026 w 2465"/>
              <a:gd name="T71" fmla="*/ 944 h 1815"/>
              <a:gd name="T72" fmla="*/ 1929 w 2465"/>
              <a:gd name="T73" fmla="*/ 1021 h 1815"/>
              <a:gd name="T74" fmla="*/ 1752 w 2465"/>
              <a:gd name="T75" fmla="*/ 981 h 1815"/>
              <a:gd name="T76" fmla="*/ 1639 w 2465"/>
              <a:gd name="T77" fmla="*/ 1178 h 1815"/>
              <a:gd name="T78" fmla="*/ 1425 w 2465"/>
              <a:gd name="T79" fmla="*/ 1178 h 1815"/>
              <a:gd name="T80" fmla="*/ 1433 w 2465"/>
              <a:gd name="T81" fmla="*/ 1263 h 1815"/>
              <a:gd name="T82" fmla="*/ 1219 w 2465"/>
              <a:gd name="T83" fmla="*/ 1376 h 1815"/>
              <a:gd name="T84" fmla="*/ 1042 w 2465"/>
              <a:gd name="T85" fmla="*/ 1364 h 1815"/>
              <a:gd name="T86" fmla="*/ 965 w 2465"/>
              <a:gd name="T87" fmla="*/ 1440 h 1815"/>
              <a:gd name="T88" fmla="*/ 846 w 2465"/>
              <a:gd name="T89" fmla="*/ 1503 h 1815"/>
              <a:gd name="T90" fmla="*/ 779 w 2465"/>
              <a:gd name="T91" fmla="*/ 1526 h 1815"/>
              <a:gd name="T92" fmla="*/ 794 w 2465"/>
              <a:gd name="T93" fmla="*/ 1541 h 1815"/>
              <a:gd name="T94" fmla="*/ 760 w 2465"/>
              <a:gd name="T95" fmla="*/ 1537 h 1815"/>
              <a:gd name="T96" fmla="*/ 675 w 2465"/>
              <a:gd name="T97" fmla="*/ 1614 h 1815"/>
              <a:gd name="T98" fmla="*/ 586 w 2465"/>
              <a:gd name="T99" fmla="*/ 1771 h 1815"/>
              <a:gd name="T100" fmla="*/ 489 w 2465"/>
              <a:gd name="T101" fmla="*/ 1755 h 1815"/>
              <a:gd name="T102" fmla="*/ 392 w 2465"/>
              <a:gd name="T103" fmla="*/ 1735 h 1815"/>
              <a:gd name="T104" fmla="*/ 292 w 2465"/>
              <a:gd name="T105" fmla="*/ 1787 h 1815"/>
              <a:gd name="T106" fmla="*/ 110 w 2465"/>
              <a:gd name="T107" fmla="*/ 1699 h 1815"/>
              <a:gd name="T108" fmla="*/ 42 w 2465"/>
              <a:gd name="T109" fmla="*/ 1477 h 1815"/>
              <a:gd name="T110" fmla="*/ 74 w 2465"/>
              <a:gd name="T111" fmla="*/ 1388 h 1815"/>
              <a:gd name="T112" fmla="*/ 70 w 2465"/>
              <a:gd name="T113" fmla="*/ 1291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65" h="1815">
                <a:moveTo>
                  <a:pt x="70" y="1291"/>
                </a:moveTo>
                <a:cubicBezTo>
                  <a:pt x="74" y="1265"/>
                  <a:pt x="76" y="1250"/>
                  <a:pt x="98" y="1235"/>
                </a:cubicBezTo>
                <a:cubicBezTo>
                  <a:pt x="111" y="1197"/>
                  <a:pt x="149" y="1189"/>
                  <a:pt x="183" y="1178"/>
                </a:cubicBezTo>
                <a:cubicBezTo>
                  <a:pt x="191" y="1175"/>
                  <a:pt x="199" y="1169"/>
                  <a:pt x="207" y="1166"/>
                </a:cubicBezTo>
                <a:cubicBezTo>
                  <a:pt x="215" y="1158"/>
                  <a:pt x="223" y="1152"/>
                  <a:pt x="227" y="1142"/>
                </a:cubicBezTo>
                <a:cubicBezTo>
                  <a:pt x="230" y="1134"/>
                  <a:pt x="235" y="1118"/>
                  <a:pt x="235" y="1118"/>
                </a:cubicBezTo>
                <a:cubicBezTo>
                  <a:pt x="236" y="1107"/>
                  <a:pt x="244" y="1064"/>
                  <a:pt x="235" y="1053"/>
                </a:cubicBezTo>
                <a:cubicBezTo>
                  <a:pt x="229" y="1046"/>
                  <a:pt x="196" y="1065"/>
                  <a:pt x="191" y="1069"/>
                </a:cubicBezTo>
                <a:cubicBezTo>
                  <a:pt x="182" y="1068"/>
                  <a:pt x="168" y="1073"/>
                  <a:pt x="163" y="1065"/>
                </a:cubicBezTo>
                <a:cubicBezTo>
                  <a:pt x="152" y="1049"/>
                  <a:pt x="181" y="1003"/>
                  <a:pt x="187" y="985"/>
                </a:cubicBezTo>
                <a:cubicBezTo>
                  <a:pt x="184" y="962"/>
                  <a:pt x="178" y="942"/>
                  <a:pt x="171" y="920"/>
                </a:cubicBezTo>
                <a:cubicBezTo>
                  <a:pt x="168" y="911"/>
                  <a:pt x="156" y="908"/>
                  <a:pt x="150" y="900"/>
                </a:cubicBezTo>
                <a:cubicBezTo>
                  <a:pt x="130" y="872"/>
                  <a:pt x="101" y="853"/>
                  <a:pt x="90" y="819"/>
                </a:cubicBezTo>
                <a:cubicBezTo>
                  <a:pt x="94" y="784"/>
                  <a:pt x="100" y="762"/>
                  <a:pt x="134" y="751"/>
                </a:cubicBezTo>
                <a:cubicBezTo>
                  <a:pt x="135" y="747"/>
                  <a:pt x="140" y="743"/>
                  <a:pt x="138" y="739"/>
                </a:cubicBezTo>
                <a:cubicBezTo>
                  <a:pt x="136" y="736"/>
                  <a:pt x="110" y="730"/>
                  <a:pt x="110" y="730"/>
                </a:cubicBezTo>
                <a:cubicBezTo>
                  <a:pt x="94" y="725"/>
                  <a:pt x="86" y="718"/>
                  <a:pt x="74" y="706"/>
                </a:cubicBezTo>
                <a:cubicBezTo>
                  <a:pt x="68" y="689"/>
                  <a:pt x="60" y="693"/>
                  <a:pt x="50" y="678"/>
                </a:cubicBezTo>
                <a:cubicBezTo>
                  <a:pt x="65" y="668"/>
                  <a:pt x="76" y="666"/>
                  <a:pt x="94" y="662"/>
                </a:cubicBezTo>
                <a:cubicBezTo>
                  <a:pt x="90" y="649"/>
                  <a:pt x="66" y="634"/>
                  <a:pt x="66" y="634"/>
                </a:cubicBezTo>
                <a:cubicBezTo>
                  <a:pt x="57" y="635"/>
                  <a:pt x="20" y="644"/>
                  <a:pt x="13" y="634"/>
                </a:cubicBezTo>
                <a:cubicBezTo>
                  <a:pt x="0" y="615"/>
                  <a:pt x="15" y="599"/>
                  <a:pt x="29" y="593"/>
                </a:cubicBezTo>
                <a:cubicBezTo>
                  <a:pt x="37" y="590"/>
                  <a:pt x="54" y="585"/>
                  <a:pt x="54" y="585"/>
                </a:cubicBezTo>
                <a:cubicBezTo>
                  <a:pt x="55" y="573"/>
                  <a:pt x="51" y="559"/>
                  <a:pt x="58" y="549"/>
                </a:cubicBezTo>
                <a:cubicBezTo>
                  <a:pt x="67" y="537"/>
                  <a:pt x="93" y="569"/>
                  <a:pt x="98" y="573"/>
                </a:cubicBezTo>
                <a:cubicBezTo>
                  <a:pt x="118" y="566"/>
                  <a:pt x="109" y="573"/>
                  <a:pt x="118" y="545"/>
                </a:cubicBezTo>
                <a:cubicBezTo>
                  <a:pt x="119" y="541"/>
                  <a:pt x="122" y="533"/>
                  <a:pt x="122" y="533"/>
                </a:cubicBezTo>
                <a:cubicBezTo>
                  <a:pt x="109" y="493"/>
                  <a:pt x="160" y="503"/>
                  <a:pt x="187" y="501"/>
                </a:cubicBezTo>
                <a:cubicBezTo>
                  <a:pt x="212" y="491"/>
                  <a:pt x="198" y="487"/>
                  <a:pt x="231" y="476"/>
                </a:cubicBezTo>
                <a:cubicBezTo>
                  <a:pt x="239" y="473"/>
                  <a:pt x="255" y="468"/>
                  <a:pt x="255" y="468"/>
                </a:cubicBezTo>
                <a:cubicBezTo>
                  <a:pt x="271" y="472"/>
                  <a:pt x="282" y="475"/>
                  <a:pt x="296" y="484"/>
                </a:cubicBezTo>
                <a:cubicBezTo>
                  <a:pt x="308" y="502"/>
                  <a:pt x="316" y="495"/>
                  <a:pt x="332" y="484"/>
                </a:cubicBezTo>
                <a:cubicBezTo>
                  <a:pt x="351" y="456"/>
                  <a:pt x="340" y="465"/>
                  <a:pt x="360" y="452"/>
                </a:cubicBezTo>
                <a:cubicBezTo>
                  <a:pt x="365" y="436"/>
                  <a:pt x="382" y="421"/>
                  <a:pt x="397" y="412"/>
                </a:cubicBezTo>
                <a:cubicBezTo>
                  <a:pt x="418" y="380"/>
                  <a:pt x="401" y="354"/>
                  <a:pt x="372" y="335"/>
                </a:cubicBezTo>
                <a:cubicBezTo>
                  <a:pt x="377" y="312"/>
                  <a:pt x="379" y="310"/>
                  <a:pt x="401" y="303"/>
                </a:cubicBezTo>
                <a:cubicBezTo>
                  <a:pt x="423" y="289"/>
                  <a:pt x="424" y="258"/>
                  <a:pt x="429" y="234"/>
                </a:cubicBezTo>
                <a:cubicBezTo>
                  <a:pt x="426" y="191"/>
                  <a:pt x="433" y="176"/>
                  <a:pt x="413" y="146"/>
                </a:cubicBezTo>
                <a:cubicBezTo>
                  <a:pt x="421" y="121"/>
                  <a:pt x="435" y="130"/>
                  <a:pt x="461" y="133"/>
                </a:cubicBezTo>
                <a:cubicBezTo>
                  <a:pt x="483" y="140"/>
                  <a:pt x="515" y="145"/>
                  <a:pt x="534" y="158"/>
                </a:cubicBezTo>
                <a:cubicBezTo>
                  <a:pt x="538" y="161"/>
                  <a:pt x="541" y="165"/>
                  <a:pt x="546" y="166"/>
                </a:cubicBezTo>
                <a:cubicBezTo>
                  <a:pt x="564" y="170"/>
                  <a:pt x="602" y="174"/>
                  <a:pt x="602" y="174"/>
                </a:cubicBezTo>
                <a:cubicBezTo>
                  <a:pt x="643" y="188"/>
                  <a:pt x="620" y="186"/>
                  <a:pt x="691" y="190"/>
                </a:cubicBezTo>
                <a:cubicBezTo>
                  <a:pt x="702" y="194"/>
                  <a:pt x="728" y="199"/>
                  <a:pt x="739" y="206"/>
                </a:cubicBezTo>
                <a:cubicBezTo>
                  <a:pt x="751" y="214"/>
                  <a:pt x="758" y="221"/>
                  <a:pt x="772" y="226"/>
                </a:cubicBezTo>
                <a:cubicBezTo>
                  <a:pt x="794" y="219"/>
                  <a:pt x="796" y="187"/>
                  <a:pt x="800" y="166"/>
                </a:cubicBezTo>
                <a:cubicBezTo>
                  <a:pt x="797" y="147"/>
                  <a:pt x="788" y="105"/>
                  <a:pt x="804" y="89"/>
                </a:cubicBezTo>
                <a:cubicBezTo>
                  <a:pt x="820" y="73"/>
                  <a:pt x="866" y="65"/>
                  <a:pt x="889" y="61"/>
                </a:cubicBezTo>
                <a:cubicBezTo>
                  <a:pt x="909" y="62"/>
                  <a:pt x="930" y="60"/>
                  <a:pt x="949" y="65"/>
                </a:cubicBezTo>
                <a:cubicBezTo>
                  <a:pt x="963" y="68"/>
                  <a:pt x="985" y="89"/>
                  <a:pt x="985" y="89"/>
                </a:cubicBezTo>
                <a:cubicBezTo>
                  <a:pt x="989" y="95"/>
                  <a:pt x="994" y="105"/>
                  <a:pt x="1002" y="109"/>
                </a:cubicBezTo>
                <a:cubicBezTo>
                  <a:pt x="1010" y="113"/>
                  <a:pt x="1026" y="117"/>
                  <a:pt x="1026" y="117"/>
                </a:cubicBezTo>
                <a:cubicBezTo>
                  <a:pt x="1040" y="114"/>
                  <a:pt x="1066" y="105"/>
                  <a:pt x="1066" y="105"/>
                </a:cubicBezTo>
                <a:cubicBezTo>
                  <a:pt x="1078" y="106"/>
                  <a:pt x="1090" y="106"/>
                  <a:pt x="1102" y="109"/>
                </a:cubicBezTo>
                <a:cubicBezTo>
                  <a:pt x="1130" y="116"/>
                  <a:pt x="1116" y="159"/>
                  <a:pt x="1135" y="174"/>
                </a:cubicBezTo>
                <a:cubicBezTo>
                  <a:pt x="1144" y="181"/>
                  <a:pt x="1161" y="184"/>
                  <a:pt x="1171" y="190"/>
                </a:cubicBezTo>
                <a:cubicBezTo>
                  <a:pt x="1179" y="195"/>
                  <a:pt x="1195" y="206"/>
                  <a:pt x="1195" y="206"/>
                </a:cubicBezTo>
                <a:cubicBezTo>
                  <a:pt x="1237" y="192"/>
                  <a:pt x="1194" y="210"/>
                  <a:pt x="1211" y="113"/>
                </a:cubicBezTo>
                <a:cubicBezTo>
                  <a:pt x="1212" y="109"/>
                  <a:pt x="1243" y="107"/>
                  <a:pt x="1264" y="105"/>
                </a:cubicBezTo>
                <a:cubicBezTo>
                  <a:pt x="1276" y="97"/>
                  <a:pt x="1280" y="81"/>
                  <a:pt x="1292" y="73"/>
                </a:cubicBezTo>
                <a:cubicBezTo>
                  <a:pt x="1300" y="68"/>
                  <a:pt x="1316" y="57"/>
                  <a:pt x="1316" y="57"/>
                </a:cubicBezTo>
                <a:cubicBezTo>
                  <a:pt x="1330" y="37"/>
                  <a:pt x="1336" y="41"/>
                  <a:pt x="1361" y="45"/>
                </a:cubicBezTo>
                <a:cubicBezTo>
                  <a:pt x="1377" y="50"/>
                  <a:pt x="1380" y="59"/>
                  <a:pt x="1397" y="53"/>
                </a:cubicBezTo>
                <a:cubicBezTo>
                  <a:pt x="1410" y="34"/>
                  <a:pt x="1419" y="7"/>
                  <a:pt x="1441" y="0"/>
                </a:cubicBezTo>
                <a:cubicBezTo>
                  <a:pt x="1455" y="1"/>
                  <a:pt x="1468" y="2"/>
                  <a:pt x="1482" y="4"/>
                </a:cubicBezTo>
                <a:cubicBezTo>
                  <a:pt x="1490" y="6"/>
                  <a:pt x="1506" y="12"/>
                  <a:pt x="1506" y="12"/>
                </a:cubicBezTo>
                <a:cubicBezTo>
                  <a:pt x="1526" y="44"/>
                  <a:pt x="1505" y="38"/>
                  <a:pt x="1562" y="33"/>
                </a:cubicBezTo>
                <a:cubicBezTo>
                  <a:pt x="1570" y="30"/>
                  <a:pt x="1578" y="28"/>
                  <a:pt x="1586" y="25"/>
                </a:cubicBezTo>
                <a:cubicBezTo>
                  <a:pt x="1590" y="24"/>
                  <a:pt x="1599" y="21"/>
                  <a:pt x="1599" y="21"/>
                </a:cubicBezTo>
                <a:cubicBezTo>
                  <a:pt x="1615" y="25"/>
                  <a:pt x="1625" y="28"/>
                  <a:pt x="1639" y="37"/>
                </a:cubicBezTo>
                <a:cubicBezTo>
                  <a:pt x="1650" y="54"/>
                  <a:pt x="1659" y="82"/>
                  <a:pt x="1679" y="89"/>
                </a:cubicBezTo>
                <a:cubicBezTo>
                  <a:pt x="1680" y="93"/>
                  <a:pt x="1683" y="97"/>
                  <a:pt x="1683" y="101"/>
                </a:cubicBezTo>
                <a:cubicBezTo>
                  <a:pt x="1682" y="109"/>
                  <a:pt x="1675" y="125"/>
                  <a:pt x="1675" y="125"/>
                </a:cubicBezTo>
                <a:cubicBezTo>
                  <a:pt x="1686" y="171"/>
                  <a:pt x="1740" y="144"/>
                  <a:pt x="1784" y="142"/>
                </a:cubicBezTo>
                <a:cubicBezTo>
                  <a:pt x="1832" y="148"/>
                  <a:pt x="1805" y="146"/>
                  <a:pt x="1837" y="166"/>
                </a:cubicBezTo>
                <a:cubicBezTo>
                  <a:pt x="1855" y="194"/>
                  <a:pt x="1852" y="227"/>
                  <a:pt x="1881" y="246"/>
                </a:cubicBezTo>
                <a:cubicBezTo>
                  <a:pt x="1886" y="263"/>
                  <a:pt x="1884" y="267"/>
                  <a:pt x="1909" y="275"/>
                </a:cubicBezTo>
                <a:cubicBezTo>
                  <a:pt x="1917" y="278"/>
                  <a:pt x="1933" y="283"/>
                  <a:pt x="1933" y="283"/>
                </a:cubicBezTo>
                <a:cubicBezTo>
                  <a:pt x="1944" y="272"/>
                  <a:pt x="1962" y="246"/>
                  <a:pt x="1962" y="246"/>
                </a:cubicBezTo>
                <a:cubicBezTo>
                  <a:pt x="1969" y="211"/>
                  <a:pt x="1983" y="222"/>
                  <a:pt x="2022" y="218"/>
                </a:cubicBezTo>
                <a:cubicBezTo>
                  <a:pt x="2040" y="200"/>
                  <a:pt x="2029" y="208"/>
                  <a:pt x="2058" y="198"/>
                </a:cubicBezTo>
                <a:cubicBezTo>
                  <a:pt x="2062" y="197"/>
                  <a:pt x="2070" y="194"/>
                  <a:pt x="2070" y="194"/>
                </a:cubicBezTo>
                <a:cubicBezTo>
                  <a:pt x="2151" y="199"/>
                  <a:pt x="2125" y="201"/>
                  <a:pt x="2179" y="214"/>
                </a:cubicBezTo>
                <a:cubicBezTo>
                  <a:pt x="2189" y="213"/>
                  <a:pt x="2198" y="212"/>
                  <a:pt x="2208" y="210"/>
                </a:cubicBezTo>
                <a:cubicBezTo>
                  <a:pt x="2216" y="208"/>
                  <a:pt x="2232" y="202"/>
                  <a:pt x="2232" y="202"/>
                </a:cubicBezTo>
                <a:cubicBezTo>
                  <a:pt x="2274" y="207"/>
                  <a:pt x="2276" y="205"/>
                  <a:pt x="2288" y="242"/>
                </a:cubicBezTo>
                <a:cubicBezTo>
                  <a:pt x="2287" y="249"/>
                  <a:pt x="2286" y="256"/>
                  <a:pt x="2284" y="263"/>
                </a:cubicBezTo>
                <a:cubicBezTo>
                  <a:pt x="2282" y="271"/>
                  <a:pt x="2276" y="287"/>
                  <a:pt x="2276" y="287"/>
                </a:cubicBezTo>
                <a:cubicBezTo>
                  <a:pt x="2289" y="326"/>
                  <a:pt x="2369" y="301"/>
                  <a:pt x="2397" y="299"/>
                </a:cubicBezTo>
                <a:cubicBezTo>
                  <a:pt x="2406" y="300"/>
                  <a:pt x="2416" y="299"/>
                  <a:pt x="2425" y="303"/>
                </a:cubicBezTo>
                <a:cubicBezTo>
                  <a:pt x="2437" y="308"/>
                  <a:pt x="2437" y="356"/>
                  <a:pt x="2450" y="375"/>
                </a:cubicBezTo>
                <a:cubicBezTo>
                  <a:pt x="2465" y="424"/>
                  <a:pt x="2456" y="417"/>
                  <a:pt x="2413" y="412"/>
                </a:cubicBezTo>
                <a:cubicBezTo>
                  <a:pt x="2397" y="413"/>
                  <a:pt x="2380" y="412"/>
                  <a:pt x="2365" y="416"/>
                </a:cubicBezTo>
                <a:cubicBezTo>
                  <a:pt x="2358" y="418"/>
                  <a:pt x="2348" y="447"/>
                  <a:pt x="2341" y="452"/>
                </a:cubicBezTo>
                <a:cubicBezTo>
                  <a:pt x="2321" y="467"/>
                  <a:pt x="2300" y="475"/>
                  <a:pt x="2280" y="488"/>
                </a:cubicBezTo>
                <a:cubicBezTo>
                  <a:pt x="2268" y="526"/>
                  <a:pt x="2234" y="528"/>
                  <a:pt x="2208" y="549"/>
                </a:cubicBezTo>
                <a:cubicBezTo>
                  <a:pt x="2191" y="562"/>
                  <a:pt x="2193" y="565"/>
                  <a:pt x="2179" y="585"/>
                </a:cubicBezTo>
                <a:cubicBezTo>
                  <a:pt x="2176" y="589"/>
                  <a:pt x="2171" y="597"/>
                  <a:pt x="2171" y="597"/>
                </a:cubicBezTo>
                <a:cubicBezTo>
                  <a:pt x="2172" y="605"/>
                  <a:pt x="2169" y="616"/>
                  <a:pt x="2175" y="622"/>
                </a:cubicBezTo>
                <a:cubicBezTo>
                  <a:pt x="2183" y="632"/>
                  <a:pt x="2225" y="635"/>
                  <a:pt x="2236" y="638"/>
                </a:cubicBezTo>
                <a:cubicBezTo>
                  <a:pt x="2255" y="657"/>
                  <a:pt x="2249" y="683"/>
                  <a:pt x="2272" y="698"/>
                </a:cubicBezTo>
                <a:cubicBezTo>
                  <a:pt x="2285" y="738"/>
                  <a:pt x="2269" y="749"/>
                  <a:pt x="2228" y="763"/>
                </a:cubicBezTo>
                <a:cubicBezTo>
                  <a:pt x="2209" y="782"/>
                  <a:pt x="2195" y="791"/>
                  <a:pt x="2179" y="815"/>
                </a:cubicBezTo>
                <a:cubicBezTo>
                  <a:pt x="2174" y="823"/>
                  <a:pt x="2155" y="831"/>
                  <a:pt x="2155" y="831"/>
                </a:cubicBezTo>
                <a:cubicBezTo>
                  <a:pt x="2130" y="869"/>
                  <a:pt x="2165" y="822"/>
                  <a:pt x="2135" y="847"/>
                </a:cubicBezTo>
                <a:cubicBezTo>
                  <a:pt x="2131" y="850"/>
                  <a:pt x="2131" y="856"/>
                  <a:pt x="2127" y="860"/>
                </a:cubicBezTo>
                <a:cubicBezTo>
                  <a:pt x="2124" y="863"/>
                  <a:pt x="2119" y="865"/>
                  <a:pt x="2115" y="868"/>
                </a:cubicBezTo>
                <a:cubicBezTo>
                  <a:pt x="2093" y="901"/>
                  <a:pt x="2062" y="928"/>
                  <a:pt x="2026" y="944"/>
                </a:cubicBezTo>
                <a:cubicBezTo>
                  <a:pt x="2014" y="949"/>
                  <a:pt x="2002" y="952"/>
                  <a:pt x="1990" y="956"/>
                </a:cubicBezTo>
                <a:cubicBezTo>
                  <a:pt x="1986" y="957"/>
                  <a:pt x="1978" y="960"/>
                  <a:pt x="1978" y="960"/>
                </a:cubicBezTo>
                <a:cubicBezTo>
                  <a:pt x="1970" y="991"/>
                  <a:pt x="1961" y="1010"/>
                  <a:pt x="1929" y="1021"/>
                </a:cubicBezTo>
                <a:cubicBezTo>
                  <a:pt x="1903" y="1018"/>
                  <a:pt x="1883" y="1015"/>
                  <a:pt x="1861" y="1001"/>
                </a:cubicBezTo>
                <a:cubicBezTo>
                  <a:pt x="1848" y="981"/>
                  <a:pt x="1844" y="956"/>
                  <a:pt x="1824" y="944"/>
                </a:cubicBezTo>
                <a:cubicBezTo>
                  <a:pt x="1799" y="950"/>
                  <a:pt x="1770" y="961"/>
                  <a:pt x="1752" y="981"/>
                </a:cubicBezTo>
                <a:cubicBezTo>
                  <a:pt x="1749" y="1018"/>
                  <a:pt x="1753" y="1031"/>
                  <a:pt x="1736" y="1057"/>
                </a:cubicBezTo>
                <a:cubicBezTo>
                  <a:pt x="1729" y="1103"/>
                  <a:pt x="1722" y="1093"/>
                  <a:pt x="1671" y="1097"/>
                </a:cubicBezTo>
                <a:cubicBezTo>
                  <a:pt x="1655" y="1122"/>
                  <a:pt x="1645" y="1149"/>
                  <a:pt x="1639" y="1178"/>
                </a:cubicBezTo>
                <a:cubicBezTo>
                  <a:pt x="1583" y="1174"/>
                  <a:pt x="1534" y="1162"/>
                  <a:pt x="1478" y="1158"/>
                </a:cubicBezTo>
                <a:cubicBezTo>
                  <a:pt x="1447" y="1148"/>
                  <a:pt x="1462" y="1148"/>
                  <a:pt x="1433" y="1154"/>
                </a:cubicBezTo>
                <a:cubicBezTo>
                  <a:pt x="1430" y="1162"/>
                  <a:pt x="1428" y="1170"/>
                  <a:pt x="1425" y="1178"/>
                </a:cubicBezTo>
                <a:cubicBezTo>
                  <a:pt x="1424" y="1182"/>
                  <a:pt x="1421" y="1190"/>
                  <a:pt x="1421" y="1190"/>
                </a:cubicBezTo>
                <a:cubicBezTo>
                  <a:pt x="1425" y="1211"/>
                  <a:pt x="1425" y="1216"/>
                  <a:pt x="1445" y="1223"/>
                </a:cubicBezTo>
                <a:cubicBezTo>
                  <a:pt x="1461" y="1247"/>
                  <a:pt x="1466" y="1256"/>
                  <a:pt x="1433" y="1263"/>
                </a:cubicBezTo>
                <a:cubicBezTo>
                  <a:pt x="1413" y="1277"/>
                  <a:pt x="1409" y="1283"/>
                  <a:pt x="1401" y="1307"/>
                </a:cubicBezTo>
                <a:cubicBezTo>
                  <a:pt x="1397" y="1320"/>
                  <a:pt x="1323" y="1331"/>
                  <a:pt x="1312" y="1335"/>
                </a:cubicBezTo>
                <a:cubicBezTo>
                  <a:pt x="1277" y="1361"/>
                  <a:pt x="1262" y="1371"/>
                  <a:pt x="1219" y="1376"/>
                </a:cubicBezTo>
                <a:cubicBezTo>
                  <a:pt x="1182" y="1388"/>
                  <a:pt x="1203" y="1383"/>
                  <a:pt x="1155" y="1388"/>
                </a:cubicBezTo>
                <a:cubicBezTo>
                  <a:pt x="1118" y="1400"/>
                  <a:pt x="1094" y="1371"/>
                  <a:pt x="1062" y="1360"/>
                </a:cubicBezTo>
                <a:cubicBezTo>
                  <a:pt x="1055" y="1361"/>
                  <a:pt x="1048" y="1361"/>
                  <a:pt x="1042" y="1364"/>
                </a:cubicBezTo>
                <a:cubicBezTo>
                  <a:pt x="1033" y="1368"/>
                  <a:pt x="1018" y="1380"/>
                  <a:pt x="1018" y="1380"/>
                </a:cubicBezTo>
                <a:cubicBezTo>
                  <a:pt x="1010" y="1393"/>
                  <a:pt x="1000" y="1402"/>
                  <a:pt x="989" y="1412"/>
                </a:cubicBezTo>
                <a:cubicBezTo>
                  <a:pt x="984" y="1428"/>
                  <a:pt x="981" y="1435"/>
                  <a:pt x="965" y="1440"/>
                </a:cubicBezTo>
                <a:cubicBezTo>
                  <a:pt x="942" y="1432"/>
                  <a:pt x="922" y="1504"/>
                  <a:pt x="899" y="1496"/>
                </a:cubicBezTo>
                <a:cubicBezTo>
                  <a:pt x="890" y="1469"/>
                  <a:pt x="935" y="1539"/>
                  <a:pt x="914" y="1518"/>
                </a:cubicBezTo>
                <a:cubicBezTo>
                  <a:pt x="905" y="1509"/>
                  <a:pt x="846" y="1503"/>
                  <a:pt x="846" y="1503"/>
                </a:cubicBezTo>
                <a:cubicBezTo>
                  <a:pt x="840" y="1504"/>
                  <a:pt x="920" y="1510"/>
                  <a:pt x="906" y="1518"/>
                </a:cubicBezTo>
                <a:cubicBezTo>
                  <a:pt x="897" y="1523"/>
                  <a:pt x="832" y="1468"/>
                  <a:pt x="824" y="1473"/>
                </a:cubicBezTo>
                <a:cubicBezTo>
                  <a:pt x="820" y="1476"/>
                  <a:pt x="779" y="1526"/>
                  <a:pt x="779" y="1526"/>
                </a:cubicBezTo>
                <a:cubicBezTo>
                  <a:pt x="765" y="1549"/>
                  <a:pt x="875" y="1504"/>
                  <a:pt x="854" y="1518"/>
                </a:cubicBezTo>
                <a:cubicBezTo>
                  <a:pt x="849" y="1534"/>
                  <a:pt x="860" y="1487"/>
                  <a:pt x="846" y="1496"/>
                </a:cubicBezTo>
                <a:cubicBezTo>
                  <a:pt x="838" y="1508"/>
                  <a:pt x="802" y="1529"/>
                  <a:pt x="794" y="1541"/>
                </a:cubicBezTo>
                <a:cubicBezTo>
                  <a:pt x="734" y="1541"/>
                  <a:pt x="793" y="1571"/>
                  <a:pt x="771" y="1586"/>
                </a:cubicBezTo>
                <a:cubicBezTo>
                  <a:pt x="752" y="1643"/>
                  <a:pt x="689" y="1616"/>
                  <a:pt x="704" y="1548"/>
                </a:cubicBezTo>
                <a:cubicBezTo>
                  <a:pt x="736" y="1559"/>
                  <a:pt x="728" y="1527"/>
                  <a:pt x="760" y="1537"/>
                </a:cubicBezTo>
                <a:cubicBezTo>
                  <a:pt x="763" y="1541"/>
                  <a:pt x="769" y="1544"/>
                  <a:pt x="768" y="1549"/>
                </a:cubicBezTo>
                <a:cubicBezTo>
                  <a:pt x="766" y="1561"/>
                  <a:pt x="729" y="1574"/>
                  <a:pt x="719" y="1577"/>
                </a:cubicBezTo>
                <a:cubicBezTo>
                  <a:pt x="707" y="1591"/>
                  <a:pt x="690" y="1604"/>
                  <a:pt x="675" y="1614"/>
                </a:cubicBezTo>
                <a:cubicBezTo>
                  <a:pt x="663" y="1632"/>
                  <a:pt x="648" y="1636"/>
                  <a:pt x="639" y="1658"/>
                </a:cubicBezTo>
                <a:cubicBezTo>
                  <a:pt x="628" y="1684"/>
                  <a:pt x="625" y="1737"/>
                  <a:pt x="594" y="1747"/>
                </a:cubicBezTo>
                <a:cubicBezTo>
                  <a:pt x="591" y="1755"/>
                  <a:pt x="589" y="1763"/>
                  <a:pt x="586" y="1771"/>
                </a:cubicBezTo>
                <a:cubicBezTo>
                  <a:pt x="585" y="1775"/>
                  <a:pt x="582" y="1783"/>
                  <a:pt x="582" y="1783"/>
                </a:cubicBezTo>
                <a:cubicBezTo>
                  <a:pt x="568" y="1778"/>
                  <a:pt x="564" y="1761"/>
                  <a:pt x="550" y="1759"/>
                </a:cubicBezTo>
                <a:cubicBezTo>
                  <a:pt x="530" y="1756"/>
                  <a:pt x="509" y="1756"/>
                  <a:pt x="489" y="1755"/>
                </a:cubicBezTo>
                <a:cubicBezTo>
                  <a:pt x="477" y="1751"/>
                  <a:pt x="464" y="1750"/>
                  <a:pt x="453" y="1743"/>
                </a:cubicBezTo>
                <a:cubicBezTo>
                  <a:pt x="425" y="1725"/>
                  <a:pt x="438" y="1730"/>
                  <a:pt x="417" y="1723"/>
                </a:cubicBezTo>
                <a:cubicBezTo>
                  <a:pt x="411" y="1725"/>
                  <a:pt x="396" y="1729"/>
                  <a:pt x="392" y="1735"/>
                </a:cubicBezTo>
                <a:cubicBezTo>
                  <a:pt x="374" y="1763"/>
                  <a:pt x="377" y="1793"/>
                  <a:pt x="344" y="1815"/>
                </a:cubicBezTo>
                <a:cubicBezTo>
                  <a:pt x="319" y="1809"/>
                  <a:pt x="333" y="1814"/>
                  <a:pt x="304" y="1795"/>
                </a:cubicBezTo>
                <a:cubicBezTo>
                  <a:pt x="300" y="1792"/>
                  <a:pt x="292" y="1787"/>
                  <a:pt x="292" y="1787"/>
                </a:cubicBezTo>
                <a:cubicBezTo>
                  <a:pt x="294" y="1768"/>
                  <a:pt x="307" y="1743"/>
                  <a:pt x="292" y="1731"/>
                </a:cubicBezTo>
                <a:cubicBezTo>
                  <a:pt x="282" y="1723"/>
                  <a:pt x="267" y="1726"/>
                  <a:pt x="255" y="1723"/>
                </a:cubicBezTo>
                <a:cubicBezTo>
                  <a:pt x="182" y="1707"/>
                  <a:pt x="218" y="1704"/>
                  <a:pt x="110" y="1699"/>
                </a:cubicBezTo>
                <a:cubicBezTo>
                  <a:pt x="87" y="1624"/>
                  <a:pt x="122" y="1743"/>
                  <a:pt x="102" y="1505"/>
                </a:cubicBezTo>
                <a:cubicBezTo>
                  <a:pt x="101" y="1499"/>
                  <a:pt x="81" y="1495"/>
                  <a:pt x="78" y="1493"/>
                </a:cubicBezTo>
                <a:cubicBezTo>
                  <a:pt x="66" y="1487"/>
                  <a:pt x="42" y="1477"/>
                  <a:pt x="42" y="1477"/>
                </a:cubicBezTo>
                <a:cubicBezTo>
                  <a:pt x="31" y="1467"/>
                  <a:pt x="26" y="1458"/>
                  <a:pt x="21" y="1444"/>
                </a:cubicBezTo>
                <a:cubicBezTo>
                  <a:pt x="26" y="1428"/>
                  <a:pt x="29" y="1421"/>
                  <a:pt x="46" y="1416"/>
                </a:cubicBezTo>
                <a:cubicBezTo>
                  <a:pt x="74" y="1398"/>
                  <a:pt x="67" y="1409"/>
                  <a:pt x="74" y="1388"/>
                </a:cubicBezTo>
                <a:cubicBezTo>
                  <a:pt x="72" y="1370"/>
                  <a:pt x="66" y="1353"/>
                  <a:pt x="66" y="1335"/>
                </a:cubicBezTo>
                <a:cubicBezTo>
                  <a:pt x="66" y="1318"/>
                  <a:pt x="68" y="1300"/>
                  <a:pt x="70" y="1283"/>
                </a:cubicBezTo>
                <a:cubicBezTo>
                  <a:pt x="70" y="1280"/>
                  <a:pt x="70" y="1288"/>
                  <a:pt x="70" y="129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>
            <a:off x="3326035" y="255846"/>
            <a:ext cx="1265238" cy="1827213"/>
          </a:xfrm>
          <a:custGeom>
            <a:avLst/>
            <a:gdLst>
              <a:gd name="T0" fmla="*/ 108 w 1992"/>
              <a:gd name="T1" fmla="*/ 1902 h 2878"/>
              <a:gd name="T2" fmla="*/ 133 w 1992"/>
              <a:gd name="T3" fmla="*/ 1850 h 2878"/>
              <a:gd name="T4" fmla="*/ 221 w 1992"/>
              <a:gd name="T5" fmla="*/ 1854 h 2878"/>
              <a:gd name="T6" fmla="*/ 306 w 1992"/>
              <a:gd name="T7" fmla="*/ 1801 h 2878"/>
              <a:gd name="T8" fmla="*/ 423 w 1992"/>
              <a:gd name="T9" fmla="*/ 1672 h 2878"/>
              <a:gd name="T10" fmla="*/ 608 w 1992"/>
              <a:gd name="T11" fmla="*/ 1507 h 2878"/>
              <a:gd name="T12" fmla="*/ 778 w 1992"/>
              <a:gd name="T13" fmla="*/ 1543 h 2878"/>
              <a:gd name="T14" fmla="*/ 935 w 1992"/>
              <a:gd name="T15" fmla="*/ 1487 h 2878"/>
              <a:gd name="T16" fmla="*/ 883 w 1992"/>
              <a:gd name="T17" fmla="*/ 1305 h 2878"/>
              <a:gd name="T18" fmla="*/ 867 w 1992"/>
              <a:gd name="T19" fmla="*/ 1213 h 2878"/>
              <a:gd name="T20" fmla="*/ 923 w 1992"/>
              <a:gd name="T21" fmla="*/ 1079 h 2878"/>
              <a:gd name="T22" fmla="*/ 738 w 1992"/>
              <a:gd name="T23" fmla="*/ 801 h 2878"/>
              <a:gd name="T24" fmla="*/ 786 w 1992"/>
              <a:gd name="T25" fmla="*/ 684 h 2878"/>
              <a:gd name="T26" fmla="*/ 931 w 1992"/>
              <a:gd name="T27" fmla="*/ 567 h 2878"/>
              <a:gd name="T28" fmla="*/ 988 w 1992"/>
              <a:gd name="T29" fmla="*/ 216 h 2878"/>
              <a:gd name="T30" fmla="*/ 935 w 1992"/>
              <a:gd name="T31" fmla="*/ 140 h 2878"/>
              <a:gd name="T32" fmla="*/ 927 w 1992"/>
              <a:gd name="T33" fmla="*/ 87 h 2878"/>
              <a:gd name="T34" fmla="*/ 1137 w 1992"/>
              <a:gd name="T35" fmla="*/ 71 h 2878"/>
              <a:gd name="T36" fmla="*/ 1339 w 1992"/>
              <a:gd name="T37" fmla="*/ 15 h 2878"/>
              <a:gd name="T38" fmla="*/ 1536 w 1992"/>
              <a:gd name="T39" fmla="*/ 59 h 2878"/>
              <a:gd name="T40" fmla="*/ 1625 w 1992"/>
              <a:gd name="T41" fmla="*/ 115 h 2878"/>
              <a:gd name="T42" fmla="*/ 1601 w 1992"/>
              <a:gd name="T43" fmla="*/ 273 h 2878"/>
              <a:gd name="T44" fmla="*/ 1528 w 1992"/>
              <a:gd name="T45" fmla="*/ 386 h 2878"/>
              <a:gd name="T46" fmla="*/ 1677 w 1992"/>
              <a:gd name="T47" fmla="*/ 366 h 2878"/>
              <a:gd name="T48" fmla="*/ 1798 w 1992"/>
              <a:gd name="T49" fmla="*/ 551 h 2878"/>
              <a:gd name="T50" fmla="*/ 1730 w 1992"/>
              <a:gd name="T51" fmla="*/ 636 h 2878"/>
              <a:gd name="T52" fmla="*/ 1875 w 1992"/>
              <a:gd name="T53" fmla="*/ 753 h 2878"/>
              <a:gd name="T54" fmla="*/ 1839 w 1992"/>
              <a:gd name="T55" fmla="*/ 918 h 2878"/>
              <a:gd name="T56" fmla="*/ 1815 w 1992"/>
              <a:gd name="T57" fmla="*/ 1011 h 2878"/>
              <a:gd name="T58" fmla="*/ 1923 w 1992"/>
              <a:gd name="T59" fmla="*/ 1023 h 2878"/>
              <a:gd name="T60" fmla="*/ 1992 w 1992"/>
              <a:gd name="T61" fmla="*/ 1160 h 2878"/>
              <a:gd name="T62" fmla="*/ 1879 w 1992"/>
              <a:gd name="T63" fmla="*/ 1257 h 2878"/>
              <a:gd name="T64" fmla="*/ 1895 w 1992"/>
              <a:gd name="T65" fmla="*/ 1386 h 2878"/>
              <a:gd name="T66" fmla="*/ 1899 w 1992"/>
              <a:gd name="T67" fmla="*/ 1551 h 2878"/>
              <a:gd name="T68" fmla="*/ 1649 w 1992"/>
              <a:gd name="T69" fmla="*/ 1777 h 2878"/>
              <a:gd name="T70" fmla="*/ 1734 w 1992"/>
              <a:gd name="T71" fmla="*/ 1818 h 2878"/>
              <a:gd name="T72" fmla="*/ 1847 w 1992"/>
              <a:gd name="T73" fmla="*/ 1866 h 2878"/>
              <a:gd name="T74" fmla="*/ 1835 w 1992"/>
              <a:gd name="T75" fmla="*/ 1939 h 2878"/>
              <a:gd name="T76" fmla="*/ 1863 w 1992"/>
              <a:gd name="T77" fmla="*/ 2052 h 2878"/>
              <a:gd name="T78" fmla="*/ 1806 w 1992"/>
              <a:gd name="T79" fmla="*/ 2160 h 2878"/>
              <a:gd name="T80" fmla="*/ 1770 w 1992"/>
              <a:gd name="T81" fmla="*/ 2314 h 2878"/>
              <a:gd name="T82" fmla="*/ 1552 w 1992"/>
              <a:gd name="T83" fmla="*/ 2386 h 2878"/>
              <a:gd name="T84" fmla="*/ 1520 w 1992"/>
              <a:gd name="T85" fmla="*/ 2560 h 2878"/>
              <a:gd name="T86" fmla="*/ 1355 w 1992"/>
              <a:gd name="T87" fmla="*/ 2673 h 2878"/>
              <a:gd name="T88" fmla="*/ 1209 w 1992"/>
              <a:gd name="T89" fmla="*/ 2596 h 2878"/>
              <a:gd name="T90" fmla="*/ 1125 w 1992"/>
              <a:gd name="T91" fmla="*/ 2495 h 2878"/>
              <a:gd name="T92" fmla="*/ 972 w 1992"/>
              <a:gd name="T93" fmla="*/ 2491 h 2878"/>
              <a:gd name="T94" fmla="*/ 992 w 1992"/>
              <a:gd name="T95" fmla="*/ 2657 h 2878"/>
              <a:gd name="T96" fmla="*/ 935 w 1992"/>
              <a:gd name="T97" fmla="*/ 2689 h 2878"/>
              <a:gd name="T98" fmla="*/ 879 w 1992"/>
              <a:gd name="T99" fmla="*/ 2725 h 2878"/>
              <a:gd name="T100" fmla="*/ 657 w 1992"/>
              <a:gd name="T101" fmla="*/ 2689 h 2878"/>
              <a:gd name="T102" fmla="*/ 600 w 1992"/>
              <a:gd name="T103" fmla="*/ 2721 h 2878"/>
              <a:gd name="T104" fmla="*/ 536 w 1992"/>
              <a:gd name="T105" fmla="*/ 2878 h 2878"/>
              <a:gd name="T106" fmla="*/ 487 w 1992"/>
              <a:gd name="T107" fmla="*/ 2838 h 2878"/>
              <a:gd name="T108" fmla="*/ 439 w 1992"/>
              <a:gd name="T109" fmla="*/ 2721 h 2878"/>
              <a:gd name="T110" fmla="*/ 395 w 1992"/>
              <a:gd name="T111" fmla="*/ 2556 h 2878"/>
              <a:gd name="T112" fmla="*/ 387 w 1992"/>
              <a:gd name="T113" fmla="*/ 2390 h 2878"/>
              <a:gd name="T114" fmla="*/ 229 w 1992"/>
              <a:gd name="T115" fmla="*/ 2334 h 2878"/>
              <a:gd name="T116" fmla="*/ 149 w 1992"/>
              <a:gd name="T117" fmla="*/ 2310 h 2878"/>
              <a:gd name="T118" fmla="*/ 44 w 1992"/>
              <a:gd name="T119" fmla="*/ 2132 h 2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92" h="2878">
                <a:moveTo>
                  <a:pt x="16" y="1943"/>
                </a:moveTo>
                <a:cubicBezTo>
                  <a:pt x="21" y="1899"/>
                  <a:pt x="16" y="1905"/>
                  <a:pt x="52" y="1898"/>
                </a:cubicBezTo>
                <a:cubicBezTo>
                  <a:pt x="71" y="1899"/>
                  <a:pt x="90" y="1899"/>
                  <a:pt x="108" y="1902"/>
                </a:cubicBezTo>
                <a:cubicBezTo>
                  <a:pt x="113" y="1903"/>
                  <a:pt x="115" y="1911"/>
                  <a:pt x="120" y="1910"/>
                </a:cubicBezTo>
                <a:cubicBezTo>
                  <a:pt x="125" y="1909"/>
                  <a:pt x="125" y="1902"/>
                  <a:pt x="128" y="1898"/>
                </a:cubicBezTo>
                <a:cubicBezTo>
                  <a:pt x="130" y="1882"/>
                  <a:pt x="127" y="1865"/>
                  <a:pt x="133" y="1850"/>
                </a:cubicBezTo>
                <a:cubicBezTo>
                  <a:pt x="135" y="1845"/>
                  <a:pt x="144" y="1848"/>
                  <a:pt x="149" y="1846"/>
                </a:cubicBezTo>
                <a:cubicBezTo>
                  <a:pt x="157" y="1844"/>
                  <a:pt x="173" y="1838"/>
                  <a:pt x="173" y="1838"/>
                </a:cubicBezTo>
                <a:cubicBezTo>
                  <a:pt x="194" y="1841"/>
                  <a:pt x="204" y="1843"/>
                  <a:pt x="221" y="1854"/>
                </a:cubicBezTo>
                <a:cubicBezTo>
                  <a:pt x="237" y="1877"/>
                  <a:pt x="240" y="1874"/>
                  <a:pt x="270" y="1870"/>
                </a:cubicBezTo>
                <a:cubicBezTo>
                  <a:pt x="282" y="1862"/>
                  <a:pt x="288" y="1852"/>
                  <a:pt x="294" y="1838"/>
                </a:cubicBezTo>
                <a:cubicBezTo>
                  <a:pt x="299" y="1826"/>
                  <a:pt x="295" y="1808"/>
                  <a:pt x="306" y="1801"/>
                </a:cubicBezTo>
                <a:cubicBezTo>
                  <a:pt x="334" y="1783"/>
                  <a:pt x="321" y="1788"/>
                  <a:pt x="342" y="1781"/>
                </a:cubicBezTo>
                <a:cubicBezTo>
                  <a:pt x="352" y="1765"/>
                  <a:pt x="356" y="1750"/>
                  <a:pt x="371" y="1737"/>
                </a:cubicBezTo>
                <a:cubicBezTo>
                  <a:pt x="379" y="1712"/>
                  <a:pt x="402" y="1686"/>
                  <a:pt x="423" y="1672"/>
                </a:cubicBezTo>
                <a:cubicBezTo>
                  <a:pt x="433" y="1643"/>
                  <a:pt x="422" y="1597"/>
                  <a:pt x="439" y="1576"/>
                </a:cubicBezTo>
                <a:cubicBezTo>
                  <a:pt x="461" y="1549"/>
                  <a:pt x="500" y="1547"/>
                  <a:pt x="532" y="1543"/>
                </a:cubicBezTo>
                <a:cubicBezTo>
                  <a:pt x="561" y="1536"/>
                  <a:pt x="581" y="1516"/>
                  <a:pt x="608" y="1507"/>
                </a:cubicBezTo>
                <a:cubicBezTo>
                  <a:pt x="649" y="1510"/>
                  <a:pt x="689" y="1515"/>
                  <a:pt x="729" y="1527"/>
                </a:cubicBezTo>
                <a:cubicBezTo>
                  <a:pt x="739" y="1530"/>
                  <a:pt x="755" y="1535"/>
                  <a:pt x="766" y="1539"/>
                </a:cubicBezTo>
                <a:cubicBezTo>
                  <a:pt x="770" y="1540"/>
                  <a:pt x="778" y="1543"/>
                  <a:pt x="778" y="1543"/>
                </a:cubicBezTo>
                <a:cubicBezTo>
                  <a:pt x="817" y="1540"/>
                  <a:pt x="823" y="1543"/>
                  <a:pt x="851" y="1535"/>
                </a:cubicBezTo>
                <a:cubicBezTo>
                  <a:pt x="872" y="1529"/>
                  <a:pt x="890" y="1514"/>
                  <a:pt x="911" y="1507"/>
                </a:cubicBezTo>
                <a:cubicBezTo>
                  <a:pt x="918" y="1500"/>
                  <a:pt x="928" y="1494"/>
                  <a:pt x="935" y="1487"/>
                </a:cubicBezTo>
                <a:cubicBezTo>
                  <a:pt x="947" y="1475"/>
                  <a:pt x="957" y="1443"/>
                  <a:pt x="963" y="1426"/>
                </a:cubicBezTo>
                <a:cubicBezTo>
                  <a:pt x="955" y="1393"/>
                  <a:pt x="930" y="1395"/>
                  <a:pt x="903" y="1386"/>
                </a:cubicBezTo>
                <a:cubicBezTo>
                  <a:pt x="886" y="1360"/>
                  <a:pt x="897" y="1331"/>
                  <a:pt x="883" y="1305"/>
                </a:cubicBezTo>
                <a:cubicBezTo>
                  <a:pt x="878" y="1297"/>
                  <a:pt x="872" y="1289"/>
                  <a:pt x="867" y="1281"/>
                </a:cubicBezTo>
                <a:cubicBezTo>
                  <a:pt x="862" y="1274"/>
                  <a:pt x="859" y="1257"/>
                  <a:pt x="859" y="1257"/>
                </a:cubicBezTo>
                <a:cubicBezTo>
                  <a:pt x="861" y="1242"/>
                  <a:pt x="855" y="1222"/>
                  <a:pt x="867" y="1213"/>
                </a:cubicBezTo>
                <a:cubicBezTo>
                  <a:pt x="874" y="1208"/>
                  <a:pt x="891" y="1205"/>
                  <a:pt x="891" y="1205"/>
                </a:cubicBezTo>
                <a:cubicBezTo>
                  <a:pt x="903" y="1191"/>
                  <a:pt x="896" y="1180"/>
                  <a:pt x="891" y="1164"/>
                </a:cubicBezTo>
                <a:cubicBezTo>
                  <a:pt x="895" y="1108"/>
                  <a:pt x="887" y="1106"/>
                  <a:pt x="923" y="1079"/>
                </a:cubicBezTo>
                <a:cubicBezTo>
                  <a:pt x="917" y="1049"/>
                  <a:pt x="905" y="1020"/>
                  <a:pt x="879" y="1003"/>
                </a:cubicBezTo>
                <a:cubicBezTo>
                  <a:pt x="864" y="980"/>
                  <a:pt x="823" y="989"/>
                  <a:pt x="794" y="958"/>
                </a:cubicBezTo>
                <a:cubicBezTo>
                  <a:pt x="776" y="905"/>
                  <a:pt x="755" y="853"/>
                  <a:pt x="738" y="801"/>
                </a:cubicBezTo>
                <a:cubicBezTo>
                  <a:pt x="728" y="770"/>
                  <a:pt x="734" y="752"/>
                  <a:pt x="701" y="741"/>
                </a:cubicBezTo>
                <a:cubicBezTo>
                  <a:pt x="689" y="729"/>
                  <a:pt x="682" y="723"/>
                  <a:pt x="677" y="708"/>
                </a:cubicBezTo>
                <a:cubicBezTo>
                  <a:pt x="740" y="704"/>
                  <a:pt x="740" y="699"/>
                  <a:pt x="786" y="684"/>
                </a:cubicBezTo>
                <a:cubicBezTo>
                  <a:pt x="791" y="677"/>
                  <a:pt x="792" y="667"/>
                  <a:pt x="798" y="660"/>
                </a:cubicBezTo>
                <a:cubicBezTo>
                  <a:pt x="812" y="643"/>
                  <a:pt x="848" y="642"/>
                  <a:pt x="867" y="640"/>
                </a:cubicBezTo>
                <a:cubicBezTo>
                  <a:pt x="898" y="630"/>
                  <a:pt x="904" y="585"/>
                  <a:pt x="931" y="567"/>
                </a:cubicBezTo>
                <a:cubicBezTo>
                  <a:pt x="933" y="519"/>
                  <a:pt x="919" y="448"/>
                  <a:pt x="976" y="430"/>
                </a:cubicBezTo>
                <a:cubicBezTo>
                  <a:pt x="990" y="388"/>
                  <a:pt x="981" y="352"/>
                  <a:pt x="947" y="329"/>
                </a:cubicBezTo>
                <a:cubicBezTo>
                  <a:pt x="953" y="285"/>
                  <a:pt x="975" y="256"/>
                  <a:pt x="988" y="216"/>
                </a:cubicBezTo>
                <a:cubicBezTo>
                  <a:pt x="981" y="187"/>
                  <a:pt x="979" y="176"/>
                  <a:pt x="955" y="160"/>
                </a:cubicBezTo>
                <a:cubicBezTo>
                  <a:pt x="952" y="156"/>
                  <a:pt x="950" y="151"/>
                  <a:pt x="947" y="148"/>
                </a:cubicBezTo>
                <a:cubicBezTo>
                  <a:pt x="944" y="145"/>
                  <a:pt x="938" y="144"/>
                  <a:pt x="935" y="140"/>
                </a:cubicBezTo>
                <a:cubicBezTo>
                  <a:pt x="932" y="137"/>
                  <a:pt x="933" y="132"/>
                  <a:pt x="931" y="128"/>
                </a:cubicBezTo>
                <a:cubicBezTo>
                  <a:pt x="929" y="125"/>
                  <a:pt x="926" y="122"/>
                  <a:pt x="923" y="119"/>
                </a:cubicBezTo>
                <a:cubicBezTo>
                  <a:pt x="913" y="90"/>
                  <a:pt x="908" y="100"/>
                  <a:pt x="927" y="87"/>
                </a:cubicBezTo>
                <a:cubicBezTo>
                  <a:pt x="939" y="91"/>
                  <a:pt x="951" y="95"/>
                  <a:pt x="963" y="99"/>
                </a:cubicBezTo>
                <a:cubicBezTo>
                  <a:pt x="971" y="102"/>
                  <a:pt x="988" y="107"/>
                  <a:pt x="988" y="107"/>
                </a:cubicBezTo>
                <a:cubicBezTo>
                  <a:pt x="1042" y="103"/>
                  <a:pt x="1087" y="88"/>
                  <a:pt x="1137" y="71"/>
                </a:cubicBezTo>
                <a:cubicBezTo>
                  <a:pt x="1153" y="66"/>
                  <a:pt x="1169" y="64"/>
                  <a:pt x="1185" y="59"/>
                </a:cubicBezTo>
                <a:cubicBezTo>
                  <a:pt x="1193" y="57"/>
                  <a:pt x="1209" y="51"/>
                  <a:pt x="1209" y="51"/>
                </a:cubicBezTo>
                <a:cubicBezTo>
                  <a:pt x="1251" y="13"/>
                  <a:pt x="1280" y="18"/>
                  <a:pt x="1339" y="15"/>
                </a:cubicBezTo>
                <a:cubicBezTo>
                  <a:pt x="1397" y="0"/>
                  <a:pt x="1360" y="6"/>
                  <a:pt x="1452" y="11"/>
                </a:cubicBezTo>
                <a:cubicBezTo>
                  <a:pt x="1473" y="18"/>
                  <a:pt x="1493" y="31"/>
                  <a:pt x="1512" y="43"/>
                </a:cubicBezTo>
                <a:cubicBezTo>
                  <a:pt x="1520" y="48"/>
                  <a:pt x="1528" y="54"/>
                  <a:pt x="1536" y="59"/>
                </a:cubicBezTo>
                <a:cubicBezTo>
                  <a:pt x="1540" y="62"/>
                  <a:pt x="1548" y="67"/>
                  <a:pt x="1548" y="67"/>
                </a:cubicBezTo>
                <a:cubicBezTo>
                  <a:pt x="1560" y="86"/>
                  <a:pt x="1581" y="98"/>
                  <a:pt x="1601" y="107"/>
                </a:cubicBezTo>
                <a:cubicBezTo>
                  <a:pt x="1609" y="110"/>
                  <a:pt x="1625" y="115"/>
                  <a:pt x="1625" y="115"/>
                </a:cubicBezTo>
                <a:cubicBezTo>
                  <a:pt x="1645" y="138"/>
                  <a:pt x="1646" y="131"/>
                  <a:pt x="1653" y="164"/>
                </a:cubicBezTo>
                <a:cubicBezTo>
                  <a:pt x="1651" y="184"/>
                  <a:pt x="1659" y="210"/>
                  <a:pt x="1645" y="224"/>
                </a:cubicBezTo>
                <a:cubicBezTo>
                  <a:pt x="1624" y="245"/>
                  <a:pt x="1611" y="243"/>
                  <a:pt x="1601" y="273"/>
                </a:cubicBezTo>
                <a:cubicBezTo>
                  <a:pt x="1598" y="302"/>
                  <a:pt x="1604" y="320"/>
                  <a:pt x="1577" y="329"/>
                </a:cubicBezTo>
                <a:cubicBezTo>
                  <a:pt x="1567" y="338"/>
                  <a:pt x="1556" y="341"/>
                  <a:pt x="1544" y="349"/>
                </a:cubicBezTo>
                <a:cubicBezTo>
                  <a:pt x="1537" y="360"/>
                  <a:pt x="1528" y="386"/>
                  <a:pt x="1528" y="386"/>
                </a:cubicBezTo>
                <a:cubicBezTo>
                  <a:pt x="1535" y="428"/>
                  <a:pt x="1544" y="421"/>
                  <a:pt x="1581" y="410"/>
                </a:cubicBezTo>
                <a:cubicBezTo>
                  <a:pt x="1599" y="398"/>
                  <a:pt x="1625" y="393"/>
                  <a:pt x="1641" y="382"/>
                </a:cubicBezTo>
                <a:cubicBezTo>
                  <a:pt x="1652" y="375"/>
                  <a:pt x="1677" y="366"/>
                  <a:pt x="1677" y="366"/>
                </a:cubicBezTo>
                <a:cubicBezTo>
                  <a:pt x="1738" y="380"/>
                  <a:pt x="1731" y="456"/>
                  <a:pt x="1786" y="474"/>
                </a:cubicBezTo>
                <a:cubicBezTo>
                  <a:pt x="1796" y="485"/>
                  <a:pt x="1806" y="491"/>
                  <a:pt x="1815" y="503"/>
                </a:cubicBezTo>
                <a:cubicBezTo>
                  <a:pt x="1811" y="527"/>
                  <a:pt x="1807" y="531"/>
                  <a:pt x="1798" y="551"/>
                </a:cubicBezTo>
                <a:cubicBezTo>
                  <a:pt x="1795" y="559"/>
                  <a:pt x="1790" y="575"/>
                  <a:pt x="1790" y="575"/>
                </a:cubicBezTo>
                <a:cubicBezTo>
                  <a:pt x="1789" y="590"/>
                  <a:pt x="1797" y="610"/>
                  <a:pt x="1786" y="620"/>
                </a:cubicBezTo>
                <a:cubicBezTo>
                  <a:pt x="1709" y="688"/>
                  <a:pt x="1745" y="592"/>
                  <a:pt x="1730" y="636"/>
                </a:cubicBezTo>
                <a:cubicBezTo>
                  <a:pt x="1732" y="655"/>
                  <a:pt x="1733" y="689"/>
                  <a:pt x="1750" y="704"/>
                </a:cubicBezTo>
                <a:cubicBezTo>
                  <a:pt x="1776" y="726"/>
                  <a:pt x="1808" y="728"/>
                  <a:pt x="1839" y="737"/>
                </a:cubicBezTo>
                <a:cubicBezTo>
                  <a:pt x="1852" y="741"/>
                  <a:pt x="1862" y="749"/>
                  <a:pt x="1875" y="753"/>
                </a:cubicBezTo>
                <a:cubicBezTo>
                  <a:pt x="1888" y="791"/>
                  <a:pt x="1867" y="833"/>
                  <a:pt x="1855" y="870"/>
                </a:cubicBezTo>
                <a:cubicBezTo>
                  <a:pt x="1851" y="882"/>
                  <a:pt x="1847" y="894"/>
                  <a:pt x="1843" y="906"/>
                </a:cubicBezTo>
                <a:cubicBezTo>
                  <a:pt x="1842" y="910"/>
                  <a:pt x="1839" y="918"/>
                  <a:pt x="1839" y="918"/>
                </a:cubicBezTo>
                <a:cubicBezTo>
                  <a:pt x="1836" y="938"/>
                  <a:pt x="1833" y="956"/>
                  <a:pt x="1827" y="975"/>
                </a:cubicBezTo>
                <a:cubicBezTo>
                  <a:pt x="1825" y="983"/>
                  <a:pt x="1822" y="991"/>
                  <a:pt x="1819" y="999"/>
                </a:cubicBezTo>
                <a:cubicBezTo>
                  <a:pt x="1818" y="1003"/>
                  <a:pt x="1815" y="1011"/>
                  <a:pt x="1815" y="1011"/>
                </a:cubicBezTo>
                <a:cubicBezTo>
                  <a:pt x="1825" y="1060"/>
                  <a:pt x="1852" y="1020"/>
                  <a:pt x="1887" y="1043"/>
                </a:cubicBezTo>
                <a:cubicBezTo>
                  <a:pt x="1888" y="1047"/>
                  <a:pt x="1888" y="1052"/>
                  <a:pt x="1891" y="1055"/>
                </a:cubicBezTo>
                <a:cubicBezTo>
                  <a:pt x="1909" y="1073"/>
                  <a:pt x="1914" y="1030"/>
                  <a:pt x="1923" y="1023"/>
                </a:cubicBezTo>
                <a:cubicBezTo>
                  <a:pt x="1927" y="1020"/>
                  <a:pt x="1932" y="1020"/>
                  <a:pt x="1936" y="1019"/>
                </a:cubicBezTo>
                <a:cubicBezTo>
                  <a:pt x="1955" y="1048"/>
                  <a:pt x="1962" y="1090"/>
                  <a:pt x="1972" y="1124"/>
                </a:cubicBezTo>
                <a:cubicBezTo>
                  <a:pt x="1976" y="1137"/>
                  <a:pt x="1992" y="1160"/>
                  <a:pt x="1992" y="1160"/>
                </a:cubicBezTo>
                <a:cubicBezTo>
                  <a:pt x="1991" y="1173"/>
                  <a:pt x="1992" y="1187"/>
                  <a:pt x="1988" y="1200"/>
                </a:cubicBezTo>
                <a:cubicBezTo>
                  <a:pt x="1987" y="1202"/>
                  <a:pt x="1965" y="1208"/>
                  <a:pt x="1964" y="1209"/>
                </a:cubicBezTo>
                <a:cubicBezTo>
                  <a:pt x="1936" y="1223"/>
                  <a:pt x="1905" y="1239"/>
                  <a:pt x="1879" y="1257"/>
                </a:cubicBezTo>
                <a:cubicBezTo>
                  <a:pt x="1884" y="1275"/>
                  <a:pt x="1885" y="1283"/>
                  <a:pt x="1903" y="1289"/>
                </a:cubicBezTo>
                <a:cubicBezTo>
                  <a:pt x="1908" y="1297"/>
                  <a:pt x="1921" y="1304"/>
                  <a:pt x="1919" y="1313"/>
                </a:cubicBezTo>
                <a:cubicBezTo>
                  <a:pt x="1915" y="1339"/>
                  <a:pt x="1910" y="1364"/>
                  <a:pt x="1895" y="1386"/>
                </a:cubicBezTo>
                <a:cubicBezTo>
                  <a:pt x="1889" y="1415"/>
                  <a:pt x="1885" y="1434"/>
                  <a:pt x="1859" y="1451"/>
                </a:cubicBezTo>
                <a:cubicBezTo>
                  <a:pt x="1843" y="1474"/>
                  <a:pt x="1862" y="1471"/>
                  <a:pt x="1883" y="1475"/>
                </a:cubicBezTo>
                <a:cubicBezTo>
                  <a:pt x="1891" y="1500"/>
                  <a:pt x="1893" y="1526"/>
                  <a:pt x="1899" y="1551"/>
                </a:cubicBezTo>
                <a:cubicBezTo>
                  <a:pt x="1895" y="1639"/>
                  <a:pt x="1911" y="1624"/>
                  <a:pt x="1863" y="1656"/>
                </a:cubicBezTo>
                <a:cubicBezTo>
                  <a:pt x="1838" y="1694"/>
                  <a:pt x="1724" y="1699"/>
                  <a:pt x="1689" y="1701"/>
                </a:cubicBezTo>
                <a:cubicBezTo>
                  <a:pt x="1660" y="1720"/>
                  <a:pt x="1685" y="1753"/>
                  <a:pt x="1649" y="1777"/>
                </a:cubicBezTo>
                <a:cubicBezTo>
                  <a:pt x="1642" y="1788"/>
                  <a:pt x="1624" y="1802"/>
                  <a:pt x="1637" y="1818"/>
                </a:cubicBezTo>
                <a:cubicBezTo>
                  <a:pt x="1643" y="1825"/>
                  <a:pt x="1661" y="1834"/>
                  <a:pt x="1661" y="1834"/>
                </a:cubicBezTo>
                <a:cubicBezTo>
                  <a:pt x="1686" y="1830"/>
                  <a:pt x="1709" y="1822"/>
                  <a:pt x="1734" y="1818"/>
                </a:cubicBezTo>
                <a:cubicBezTo>
                  <a:pt x="1751" y="1819"/>
                  <a:pt x="1770" y="1815"/>
                  <a:pt x="1786" y="1822"/>
                </a:cubicBezTo>
                <a:cubicBezTo>
                  <a:pt x="1799" y="1827"/>
                  <a:pt x="1799" y="1848"/>
                  <a:pt x="1811" y="1854"/>
                </a:cubicBezTo>
                <a:cubicBezTo>
                  <a:pt x="1822" y="1860"/>
                  <a:pt x="1835" y="1862"/>
                  <a:pt x="1847" y="1866"/>
                </a:cubicBezTo>
                <a:cubicBezTo>
                  <a:pt x="1856" y="1869"/>
                  <a:pt x="1871" y="1882"/>
                  <a:pt x="1871" y="1882"/>
                </a:cubicBezTo>
                <a:cubicBezTo>
                  <a:pt x="1889" y="1910"/>
                  <a:pt x="1884" y="1897"/>
                  <a:pt x="1891" y="1918"/>
                </a:cubicBezTo>
                <a:cubicBezTo>
                  <a:pt x="1873" y="1939"/>
                  <a:pt x="1866" y="1936"/>
                  <a:pt x="1835" y="1939"/>
                </a:cubicBezTo>
                <a:cubicBezTo>
                  <a:pt x="1817" y="1944"/>
                  <a:pt x="1801" y="1939"/>
                  <a:pt x="1794" y="1959"/>
                </a:cubicBezTo>
                <a:cubicBezTo>
                  <a:pt x="1803" y="1985"/>
                  <a:pt x="1826" y="1989"/>
                  <a:pt x="1847" y="2003"/>
                </a:cubicBezTo>
                <a:cubicBezTo>
                  <a:pt x="1852" y="2019"/>
                  <a:pt x="1858" y="2036"/>
                  <a:pt x="1863" y="2052"/>
                </a:cubicBezTo>
                <a:cubicBezTo>
                  <a:pt x="1866" y="2060"/>
                  <a:pt x="1871" y="2076"/>
                  <a:pt x="1871" y="2076"/>
                </a:cubicBezTo>
                <a:cubicBezTo>
                  <a:pt x="1865" y="2125"/>
                  <a:pt x="1864" y="2106"/>
                  <a:pt x="1831" y="2128"/>
                </a:cubicBezTo>
                <a:cubicBezTo>
                  <a:pt x="1813" y="2155"/>
                  <a:pt x="1822" y="2146"/>
                  <a:pt x="1806" y="2160"/>
                </a:cubicBezTo>
                <a:cubicBezTo>
                  <a:pt x="1795" y="2195"/>
                  <a:pt x="1772" y="2195"/>
                  <a:pt x="1746" y="2213"/>
                </a:cubicBezTo>
                <a:cubicBezTo>
                  <a:pt x="1738" y="2236"/>
                  <a:pt x="1743" y="2257"/>
                  <a:pt x="1766" y="2265"/>
                </a:cubicBezTo>
                <a:cubicBezTo>
                  <a:pt x="1778" y="2283"/>
                  <a:pt x="1782" y="2283"/>
                  <a:pt x="1770" y="2314"/>
                </a:cubicBezTo>
                <a:cubicBezTo>
                  <a:pt x="1768" y="2318"/>
                  <a:pt x="1762" y="2316"/>
                  <a:pt x="1758" y="2318"/>
                </a:cubicBezTo>
                <a:cubicBezTo>
                  <a:pt x="1722" y="2336"/>
                  <a:pt x="1786" y="2318"/>
                  <a:pt x="1706" y="2334"/>
                </a:cubicBezTo>
                <a:cubicBezTo>
                  <a:pt x="1646" y="2346"/>
                  <a:pt x="1610" y="2379"/>
                  <a:pt x="1552" y="2386"/>
                </a:cubicBezTo>
                <a:cubicBezTo>
                  <a:pt x="1536" y="2397"/>
                  <a:pt x="1524" y="2408"/>
                  <a:pt x="1508" y="2419"/>
                </a:cubicBezTo>
                <a:cubicBezTo>
                  <a:pt x="1504" y="2422"/>
                  <a:pt x="1496" y="2427"/>
                  <a:pt x="1496" y="2427"/>
                </a:cubicBezTo>
                <a:cubicBezTo>
                  <a:pt x="1486" y="2457"/>
                  <a:pt x="1502" y="2533"/>
                  <a:pt x="1520" y="2560"/>
                </a:cubicBezTo>
                <a:cubicBezTo>
                  <a:pt x="1513" y="2593"/>
                  <a:pt x="1495" y="2595"/>
                  <a:pt x="1468" y="2608"/>
                </a:cubicBezTo>
                <a:cubicBezTo>
                  <a:pt x="1437" y="2624"/>
                  <a:pt x="1423" y="2643"/>
                  <a:pt x="1387" y="2649"/>
                </a:cubicBezTo>
                <a:cubicBezTo>
                  <a:pt x="1378" y="2663"/>
                  <a:pt x="1371" y="2668"/>
                  <a:pt x="1355" y="2673"/>
                </a:cubicBezTo>
                <a:cubicBezTo>
                  <a:pt x="1337" y="2670"/>
                  <a:pt x="1320" y="2666"/>
                  <a:pt x="1302" y="2661"/>
                </a:cubicBezTo>
                <a:cubicBezTo>
                  <a:pt x="1294" y="2659"/>
                  <a:pt x="1278" y="2653"/>
                  <a:pt x="1278" y="2653"/>
                </a:cubicBezTo>
                <a:cubicBezTo>
                  <a:pt x="1267" y="2617"/>
                  <a:pt x="1234" y="2619"/>
                  <a:pt x="1209" y="2596"/>
                </a:cubicBezTo>
                <a:cubicBezTo>
                  <a:pt x="1196" y="2558"/>
                  <a:pt x="1219" y="2629"/>
                  <a:pt x="1201" y="2532"/>
                </a:cubicBezTo>
                <a:cubicBezTo>
                  <a:pt x="1198" y="2518"/>
                  <a:pt x="1169" y="2503"/>
                  <a:pt x="1169" y="2503"/>
                </a:cubicBezTo>
                <a:cubicBezTo>
                  <a:pt x="1154" y="2481"/>
                  <a:pt x="1146" y="2481"/>
                  <a:pt x="1125" y="2495"/>
                </a:cubicBezTo>
                <a:cubicBezTo>
                  <a:pt x="1104" y="2527"/>
                  <a:pt x="1094" y="2514"/>
                  <a:pt x="1048" y="2511"/>
                </a:cubicBezTo>
                <a:cubicBezTo>
                  <a:pt x="1022" y="2494"/>
                  <a:pt x="1019" y="2492"/>
                  <a:pt x="988" y="2487"/>
                </a:cubicBezTo>
                <a:cubicBezTo>
                  <a:pt x="983" y="2488"/>
                  <a:pt x="974" y="2486"/>
                  <a:pt x="972" y="2491"/>
                </a:cubicBezTo>
                <a:cubicBezTo>
                  <a:pt x="963" y="2520"/>
                  <a:pt x="988" y="2555"/>
                  <a:pt x="996" y="2580"/>
                </a:cubicBezTo>
                <a:cubicBezTo>
                  <a:pt x="987" y="2606"/>
                  <a:pt x="988" y="2618"/>
                  <a:pt x="996" y="2645"/>
                </a:cubicBezTo>
                <a:cubicBezTo>
                  <a:pt x="995" y="2649"/>
                  <a:pt x="995" y="2655"/>
                  <a:pt x="992" y="2657"/>
                </a:cubicBezTo>
                <a:cubicBezTo>
                  <a:pt x="985" y="2662"/>
                  <a:pt x="967" y="2665"/>
                  <a:pt x="967" y="2665"/>
                </a:cubicBezTo>
                <a:cubicBezTo>
                  <a:pt x="960" y="2670"/>
                  <a:pt x="950" y="2671"/>
                  <a:pt x="943" y="2677"/>
                </a:cubicBezTo>
                <a:cubicBezTo>
                  <a:pt x="939" y="2680"/>
                  <a:pt x="938" y="2686"/>
                  <a:pt x="935" y="2689"/>
                </a:cubicBezTo>
                <a:cubicBezTo>
                  <a:pt x="932" y="2692"/>
                  <a:pt x="927" y="2694"/>
                  <a:pt x="923" y="2697"/>
                </a:cubicBezTo>
                <a:cubicBezTo>
                  <a:pt x="916" y="2708"/>
                  <a:pt x="916" y="2711"/>
                  <a:pt x="903" y="2717"/>
                </a:cubicBezTo>
                <a:cubicBezTo>
                  <a:pt x="895" y="2720"/>
                  <a:pt x="879" y="2725"/>
                  <a:pt x="879" y="2725"/>
                </a:cubicBezTo>
                <a:cubicBezTo>
                  <a:pt x="850" y="2718"/>
                  <a:pt x="849" y="2717"/>
                  <a:pt x="814" y="2721"/>
                </a:cubicBezTo>
                <a:cubicBezTo>
                  <a:pt x="783" y="2729"/>
                  <a:pt x="782" y="2729"/>
                  <a:pt x="742" y="2725"/>
                </a:cubicBezTo>
                <a:cubicBezTo>
                  <a:pt x="712" y="2698"/>
                  <a:pt x="696" y="2695"/>
                  <a:pt x="657" y="2689"/>
                </a:cubicBezTo>
                <a:cubicBezTo>
                  <a:pt x="648" y="2690"/>
                  <a:pt x="637" y="2688"/>
                  <a:pt x="629" y="2693"/>
                </a:cubicBezTo>
                <a:cubicBezTo>
                  <a:pt x="621" y="2698"/>
                  <a:pt x="622" y="2714"/>
                  <a:pt x="613" y="2717"/>
                </a:cubicBezTo>
                <a:cubicBezTo>
                  <a:pt x="609" y="2718"/>
                  <a:pt x="604" y="2720"/>
                  <a:pt x="600" y="2721"/>
                </a:cubicBezTo>
                <a:cubicBezTo>
                  <a:pt x="588" y="2757"/>
                  <a:pt x="579" y="2797"/>
                  <a:pt x="560" y="2830"/>
                </a:cubicBezTo>
                <a:cubicBezTo>
                  <a:pt x="555" y="2838"/>
                  <a:pt x="549" y="2846"/>
                  <a:pt x="544" y="2854"/>
                </a:cubicBezTo>
                <a:cubicBezTo>
                  <a:pt x="539" y="2861"/>
                  <a:pt x="536" y="2878"/>
                  <a:pt x="536" y="2878"/>
                </a:cubicBezTo>
                <a:cubicBezTo>
                  <a:pt x="532" y="2875"/>
                  <a:pt x="527" y="2874"/>
                  <a:pt x="524" y="2870"/>
                </a:cubicBezTo>
                <a:cubicBezTo>
                  <a:pt x="521" y="2867"/>
                  <a:pt x="523" y="2861"/>
                  <a:pt x="520" y="2858"/>
                </a:cubicBezTo>
                <a:cubicBezTo>
                  <a:pt x="515" y="2853"/>
                  <a:pt x="495" y="2845"/>
                  <a:pt x="487" y="2838"/>
                </a:cubicBezTo>
                <a:cubicBezTo>
                  <a:pt x="491" y="2810"/>
                  <a:pt x="493" y="2779"/>
                  <a:pt x="512" y="2757"/>
                </a:cubicBezTo>
                <a:cubicBezTo>
                  <a:pt x="485" y="2739"/>
                  <a:pt x="519" y="2759"/>
                  <a:pt x="475" y="2745"/>
                </a:cubicBezTo>
                <a:cubicBezTo>
                  <a:pt x="460" y="2740"/>
                  <a:pt x="454" y="2726"/>
                  <a:pt x="439" y="2721"/>
                </a:cubicBezTo>
                <a:cubicBezTo>
                  <a:pt x="418" y="2690"/>
                  <a:pt x="426" y="2706"/>
                  <a:pt x="415" y="2673"/>
                </a:cubicBezTo>
                <a:cubicBezTo>
                  <a:pt x="412" y="2665"/>
                  <a:pt x="407" y="2649"/>
                  <a:pt x="407" y="2649"/>
                </a:cubicBezTo>
                <a:cubicBezTo>
                  <a:pt x="405" y="2618"/>
                  <a:pt x="405" y="2586"/>
                  <a:pt x="395" y="2556"/>
                </a:cubicBezTo>
                <a:cubicBezTo>
                  <a:pt x="404" y="2529"/>
                  <a:pt x="422" y="2509"/>
                  <a:pt x="431" y="2483"/>
                </a:cubicBezTo>
                <a:cubicBezTo>
                  <a:pt x="427" y="2447"/>
                  <a:pt x="432" y="2445"/>
                  <a:pt x="403" y="2435"/>
                </a:cubicBezTo>
                <a:cubicBezTo>
                  <a:pt x="392" y="2419"/>
                  <a:pt x="395" y="2407"/>
                  <a:pt x="387" y="2390"/>
                </a:cubicBezTo>
                <a:cubicBezTo>
                  <a:pt x="372" y="2358"/>
                  <a:pt x="322" y="2359"/>
                  <a:pt x="294" y="2350"/>
                </a:cubicBezTo>
                <a:cubicBezTo>
                  <a:pt x="285" y="2336"/>
                  <a:pt x="286" y="2327"/>
                  <a:pt x="270" y="2322"/>
                </a:cubicBezTo>
                <a:cubicBezTo>
                  <a:pt x="247" y="2328"/>
                  <a:pt x="257" y="2325"/>
                  <a:pt x="229" y="2334"/>
                </a:cubicBezTo>
                <a:cubicBezTo>
                  <a:pt x="225" y="2335"/>
                  <a:pt x="217" y="2338"/>
                  <a:pt x="217" y="2338"/>
                </a:cubicBezTo>
                <a:cubicBezTo>
                  <a:pt x="175" y="2335"/>
                  <a:pt x="167" y="2349"/>
                  <a:pt x="153" y="2322"/>
                </a:cubicBezTo>
                <a:cubicBezTo>
                  <a:pt x="151" y="2318"/>
                  <a:pt x="152" y="2312"/>
                  <a:pt x="149" y="2310"/>
                </a:cubicBezTo>
                <a:cubicBezTo>
                  <a:pt x="125" y="2293"/>
                  <a:pt x="101" y="2301"/>
                  <a:pt x="80" y="2277"/>
                </a:cubicBezTo>
                <a:cubicBezTo>
                  <a:pt x="70" y="2247"/>
                  <a:pt x="81" y="2282"/>
                  <a:pt x="72" y="2221"/>
                </a:cubicBezTo>
                <a:cubicBezTo>
                  <a:pt x="68" y="2191"/>
                  <a:pt x="54" y="2161"/>
                  <a:pt x="44" y="2132"/>
                </a:cubicBezTo>
                <a:cubicBezTo>
                  <a:pt x="29" y="2088"/>
                  <a:pt x="18" y="2043"/>
                  <a:pt x="3" y="1999"/>
                </a:cubicBezTo>
                <a:cubicBezTo>
                  <a:pt x="12" y="1945"/>
                  <a:pt x="0" y="1959"/>
                  <a:pt x="16" y="19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061048" y="3607059"/>
            <a:ext cx="1500187" cy="985837"/>
          </a:xfrm>
          <a:custGeom>
            <a:avLst/>
            <a:gdLst>
              <a:gd name="T0" fmla="*/ 136 w 2362"/>
              <a:gd name="T1" fmla="*/ 383 h 1553"/>
              <a:gd name="T2" fmla="*/ 233 w 2362"/>
              <a:gd name="T3" fmla="*/ 359 h 1553"/>
              <a:gd name="T4" fmla="*/ 285 w 2362"/>
              <a:gd name="T5" fmla="*/ 411 h 1553"/>
              <a:gd name="T6" fmla="*/ 301 w 2362"/>
              <a:gd name="T7" fmla="*/ 242 h 1553"/>
              <a:gd name="T8" fmla="*/ 431 w 2362"/>
              <a:gd name="T9" fmla="*/ 169 h 1553"/>
              <a:gd name="T10" fmla="*/ 548 w 2362"/>
              <a:gd name="T11" fmla="*/ 96 h 1553"/>
              <a:gd name="T12" fmla="*/ 765 w 2362"/>
              <a:gd name="T13" fmla="*/ 0 h 1553"/>
              <a:gd name="T14" fmla="*/ 769 w 2362"/>
              <a:gd name="T15" fmla="*/ 88 h 1553"/>
              <a:gd name="T16" fmla="*/ 725 w 2362"/>
              <a:gd name="T17" fmla="*/ 141 h 1553"/>
              <a:gd name="T18" fmla="*/ 846 w 2362"/>
              <a:gd name="T19" fmla="*/ 177 h 1553"/>
              <a:gd name="T20" fmla="*/ 931 w 2362"/>
              <a:gd name="T21" fmla="*/ 181 h 1553"/>
              <a:gd name="T22" fmla="*/ 1003 w 2362"/>
              <a:gd name="T23" fmla="*/ 290 h 1553"/>
              <a:gd name="T24" fmla="*/ 1048 w 2362"/>
              <a:gd name="T25" fmla="*/ 270 h 1553"/>
              <a:gd name="T26" fmla="*/ 999 w 2362"/>
              <a:gd name="T27" fmla="*/ 96 h 1553"/>
              <a:gd name="T28" fmla="*/ 1270 w 2362"/>
              <a:gd name="T29" fmla="*/ 72 h 1553"/>
              <a:gd name="T30" fmla="*/ 1427 w 2362"/>
              <a:gd name="T31" fmla="*/ 100 h 1553"/>
              <a:gd name="T32" fmla="*/ 1516 w 2362"/>
              <a:gd name="T33" fmla="*/ 100 h 1553"/>
              <a:gd name="T34" fmla="*/ 1564 w 2362"/>
              <a:gd name="T35" fmla="*/ 254 h 1553"/>
              <a:gd name="T36" fmla="*/ 1512 w 2362"/>
              <a:gd name="T37" fmla="*/ 314 h 1553"/>
              <a:gd name="T38" fmla="*/ 1625 w 2362"/>
              <a:gd name="T39" fmla="*/ 476 h 1553"/>
              <a:gd name="T40" fmla="*/ 1762 w 2362"/>
              <a:gd name="T41" fmla="*/ 512 h 1553"/>
              <a:gd name="T42" fmla="*/ 1818 w 2362"/>
              <a:gd name="T43" fmla="*/ 597 h 1553"/>
              <a:gd name="T44" fmla="*/ 1879 w 2362"/>
              <a:gd name="T45" fmla="*/ 653 h 1553"/>
              <a:gd name="T46" fmla="*/ 1935 w 2362"/>
              <a:gd name="T47" fmla="*/ 713 h 1553"/>
              <a:gd name="T48" fmla="*/ 1959 w 2362"/>
              <a:gd name="T49" fmla="*/ 951 h 1553"/>
              <a:gd name="T50" fmla="*/ 2080 w 2362"/>
              <a:gd name="T51" fmla="*/ 956 h 1553"/>
              <a:gd name="T52" fmla="*/ 2181 w 2362"/>
              <a:gd name="T53" fmla="*/ 879 h 1553"/>
              <a:gd name="T54" fmla="*/ 2310 w 2362"/>
              <a:gd name="T55" fmla="*/ 935 h 1553"/>
              <a:gd name="T56" fmla="*/ 2351 w 2362"/>
              <a:gd name="T57" fmla="*/ 1177 h 1553"/>
              <a:gd name="T58" fmla="*/ 2258 w 2362"/>
              <a:gd name="T59" fmla="*/ 1254 h 1553"/>
              <a:gd name="T60" fmla="*/ 2209 w 2362"/>
              <a:gd name="T61" fmla="*/ 1302 h 1553"/>
              <a:gd name="T62" fmla="*/ 2048 w 2362"/>
              <a:gd name="T63" fmla="*/ 1306 h 1553"/>
              <a:gd name="T64" fmla="*/ 1943 w 2362"/>
              <a:gd name="T65" fmla="*/ 1335 h 1553"/>
              <a:gd name="T66" fmla="*/ 1741 w 2362"/>
              <a:gd name="T67" fmla="*/ 1278 h 1553"/>
              <a:gd name="T68" fmla="*/ 1705 w 2362"/>
              <a:gd name="T69" fmla="*/ 1310 h 1553"/>
              <a:gd name="T70" fmla="*/ 1645 w 2362"/>
              <a:gd name="T71" fmla="*/ 1399 h 1553"/>
              <a:gd name="T72" fmla="*/ 1576 w 2362"/>
              <a:gd name="T73" fmla="*/ 1500 h 1553"/>
              <a:gd name="T74" fmla="*/ 1407 w 2362"/>
              <a:gd name="T75" fmla="*/ 1528 h 1553"/>
              <a:gd name="T76" fmla="*/ 1322 w 2362"/>
              <a:gd name="T77" fmla="*/ 1492 h 1553"/>
              <a:gd name="T78" fmla="*/ 1225 w 2362"/>
              <a:gd name="T79" fmla="*/ 1480 h 1553"/>
              <a:gd name="T80" fmla="*/ 1076 w 2362"/>
              <a:gd name="T81" fmla="*/ 1528 h 1553"/>
              <a:gd name="T82" fmla="*/ 955 w 2362"/>
              <a:gd name="T83" fmla="*/ 1448 h 1553"/>
              <a:gd name="T84" fmla="*/ 713 w 2362"/>
              <a:gd name="T85" fmla="*/ 1355 h 1553"/>
              <a:gd name="T86" fmla="*/ 548 w 2362"/>
              <a:gd name="T87" fmla="*/ 1266 h 1553"/>
              <a:gd name="T88" fmla="*/ 479 w 2362"/>
              <a:gd name="T89" fmla="*/ 1117 h 1553"/>
              <a:gd name="T90" fmla="*/ 422 w 2362"/>
              <a:gd name="T91" fmla="*/ 1149 h 1553"/>
              <a:gd name="T92" fmla="*/ 322 w 2362"/>
              <a:gd name="T93" fmla="*/ 1089 h 1553"/>
              <a:gd name="T94" fmla="*/ 221 w 2362"/>
              <a:gd name="T95" fmla="*/ 992 h 1553"/>
              <a:gd name="T96" fmla="*/ 152 w 2362"/>
              <a:gd name="T97" fmla="*/ 1004 h 1553"/>
              <a:gd name="T98" fmla="*/ 35 w 2362"/>
              <a:gd name="T99" fmla="*/ 951 h 1553"/>
              <a:gd name="T100" fmla="*/ 31 w 2362"/>
              <a:gd name="T101" fmla="*/ 661 h 1553"/>
              <a:gd name="T102" fmla="*/ 76 w 2362"/>
              <a:gd name="T103" fmla="*/ 407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62" h="1553">
                <a:moveTo>
                  <a:pt x="76" y="407"/>
                </a:moveTo>
                <a:cubicBezTo>
                  <a:pt x="68" y="384"/>
                  <a:pt x="79" y="378"/>
                  <a:pt x="100" y="371"/>
                </a:cubicBezTo>
                <a:cubicBezTo>
                  <a:pt x="112" y="375"/>
                  <a:pt x="124" y="379"/>
                  <a:pt x="136" y="383"/>
                </a:cubicBezTo>
                <a:cubicBezTo>
                  <a:pt x="144" y="386"/>
                  <a:pt x="160" y="391"/>
                  <a:pt x="160" y="391"/>
                </a:cubicBezTo>
                <a:cubicBezTo>
                  <a:pt x="179" y="386"/>
                  <a:pt x="191" y="375"/>
                  <a:pt x="209" y="367"/>
                </a:cubicBezTo>
                <a:cubicBezTo>
                  <a:pt x="217" y="364"/>
                  <a:pt x="233" y="359"/>
                  <a:pt x="233" y="359"/>
                </a:cubicBezTo>
                <a:cubicBezTo>
                  <a:pt x="242" y="360"/>
                  <a:pt x="254" y="357"/>
                  <a:pt x="261" y="363"/>
                </a:cubicBezTo>
                <a:cubicBezTo>
                  <a:pt x="268" y="368"/>
                  <a:pt x="266" y="379"/>
                  <a:pt x="269" y="387"/>
                </a:cubicBezTo>
                <a:cubicBezTo>
                  <a:pt x="275" y="404"/>
                  <a:pt x="270" y="396"/>
                  <a:pt x="285" y="411"/>
                </a:cubicBezTo>
                <a:cubicBezTo>
                  <a:pt x="301" y="408"/>
                  <a:pt x="309" y="410"/>
                  <a:pt x="318" y="395"/>
                </a:cubicBezTo>
                <a:cubicBezTo>
                  <a:pt x="322" y="388"/>
                  <a:pt x="326" y="371"/>
                  <a:pt x="326" y="371"/>
                </a:cubicBezTo>
                <a:cubicBezTo>
                  <a:pt x="323" y="323"/>
                  <a:pt x="319" y="285"/>
                  <a:pt x="301" y="242"/>
                </a:cubicBezTo>
                <a:cubicBezTo>
                  <a:pt x="310" y="210"/>
                  <a:pt x="321" y="192"/>
                  <a:pt x="354" y="181"/>
                </a:cubicBezTo>
                <a:cubicBezTo>
                  <a:pt x="366" y="169"/>
                  <a:pt x="376" y="166"/>
                  <a:pt x="390" y="157"/>
                </a:cubicBezTo>
                <a:cubicBezTo>
                  <a:pt x="412" y="124"/>
                  <a:pt x="417" y="156"/>
                  <a:pt x="431" y="169"/>
                </a:cubicBezTo>
                <a:cubicBezTo>
                  <a:pt x="442" y="167"/>
                  <a:pt x="455" y="169"/>
                  <a:pt x="463" y="161"/>
                </a:cubicBezTo>
                <a:cubicBezTo>
                  <a:pt x="481" y="143"/>
                  <a:pt x="478" y="129"/>
                  <a:pt x="503" y="121"/>
                </a:cubicBezTo>
                <a:cubicBezTo>
                  <a:pt x="515" y="108"/>
                  <a:pt x="533" y="105"/>
                  <a:pt x="548" y="96"/>
                </a:cubicBezTo>
                <a:cubicBezTo>
                  <a:pt x="567" y="67"/>
                  <a:pt x="556" y="71"/>
                  <a:pt x="596" y="64"/>
                </a:cubicBezTo>
                <a:cubicBezTo>
                  <a:pt x="628" y="69"/>
                  <a:pt x="628" y="79"/>
                  <a:pt x="660" y="68"/>
                </a:cubicBezTo>
                <a:cubicBezTo>
                  <a:pt x="692" y="40"/>
                  <a:pt x="731" y="23"/>
                  <a:pt x="765" y="0"/>
                </a:cubicBezTo>
                <a:cubicBezTo>
                  <a:pt x="794" y="5"/>
                  <a:pt x="796" y="17"/>
                  <a:pt x="818" y="32"/>
                </a:cubicBezTo>
                <a:cubicBezTo>
                  <a:pt x="827" y="59"/>
                  <a:pt x="814" y="61"/>
                  <a:pt x="794" y="72"/>
                </a:cubicBezTo>
                <a:cubicBezTo>
                  <a:pt x="785" y="77"/>
                  <a:pt x="769" y="88"/>
                  <a:pt x="769" y="88"/>
                </a:cubicBezTo>
                <a:cubicBezTo>
                  <a:pt x="766" y="92"/>
                  <a:pt x="763" y="96"/>
                  <a:pt x="761" y="100"/>
                </a:cubicBezTo>
                <a:cubicBezTo>
                  <a:pt x="759" y="104"/>
                  <a:pt x="759" y="108"/>
                  <a:pt x="757" y="112"/>
                </a:cubicBezTo>
                <a:cubicBezTo>
                  <a:pt x="750" y="124"/>
                  <a:pt x="734" y="132"/>
                  <a:pt x="725" y="141"/>
                </a:cubicBezTo>
                <a:cubicBezTo>
                  <a:pt x="717" y="165"/>
                  <a:pt x="724" y="197"/>
                  <a:pt x="749" y="205"/>
                </a:cubicBezTo>
                <a:cubicBezTo>
                  <a:pt x="770" y="200"/>
                  <a:pt x="778" y="184"/>
                  <a:pt x="798" y="177"/>
                </a:cubicBezTo>
                <a:cubicBezTo>
                  <a:pt x="808" y="178"/>
                  <a:pt x="833" y="185"/>
                  <a:pt x="846" y="177"/>
                </a:cubicBezTo>
                <a:cubicBezTo>
                  <a:pt x="882" y="153"/>
                  <a:pt x="827" y="174"/>
                  <a:pt x="866" y="161"/>
                </a:cubicBezTo>
                <a:cubicBezTo>
                  <a:pt x="899" y="172"/>
                  <a:pt x="882" y="168"/>
                  <a:pt x="919" y="173"/>
                </a:cubicBezTo>
                <a:cubicBezTo>
                  <a:pt x="923" y="176"/>
                  <a:pt x="928" y="177"/>
                  <a:pt x="931" y="181"/>
                </a:cubicBezTo>
                <a:cubicBezTo>
                  <a:pt x="935" y="188"/>
                  <a:pt x="939" y="205"/>
                  <a:pt x="939" y="205"/>
                </a:cubicBezTo>
                <a:cubicBezTo>
                  <a:pt x="944" y="243"/>
                  <a:pt x="946" y="252"/>
                  <a:pt x="979" y="274"/>
                </a:cubicBezTo>
                <a:cubicBezTo>
                  <a:pt x="987" y="279"/>
                  <a:pt x="995" y="285"/>
                  <a:pt x="1003" y="290"/>
                </a:cubicBezTo>
                <a:cubicBezTo>
                  <a:pt x="1010" y="295"/>
                  <a:pt x="1028" y="298"/>
                  <a:pt x="1028" y="298"/>
                </a:cubicBezTo>
                <a:cubicBezTo>
                  <a:pt x="1032" y="297"/>
                  <a:pt x="1038" y="297"/>
                  <a:pt x="1040" y="294"/>
                </a:cubicBezTo>
                <a:cubicBezTo>
                  <a:pt x="1045" y="287"/>
                  <a:pt x="1048" y="270"/>
                  <a:pt x="1048" y="270"/>
                </a:cubicBezTo>
                <a:cubicBezTo>
                  <a:pt x="1042" y="239"/>
                  <a:pt x="1048" y="191"/>
                  <a:pt x="1023" y="169"/>
                </a:cubicBezTo>
                <a:cubicBezTo>
                  <a:pt x="1017" y="151"/>
                  <a:pt x="1002" y="145"/>
                  <a:pt x="995" y="125"/>
                </a:cubicBezTo>
                <a:cubicBezTo>
                  <a:pt x="996" y="115"/>
                  <a:pt x="995" y="105"/>
                  <a:pt x="999" y="96"/>
                </a:cubicBezTo>
                <a:cubicBezTo>
                  <a:pt x="1003" y="88"/>
                  <a:pt x="1016" y="89"/>
                  <a:pt x="1023" y="84"/>
                </a:cubicBezTo>
                <a:cubicBezTo>
                  <a:pt x="1043" y="69"/>
                  <a:pt x="1071" y="62"/>
                  <a:pt x="1096" y="56"/>
                </a:cubicBezTo>
                <a:cubicBezTo>
                  <a:pt x="1155" y="59"/>
                  <a:pt x="1212" y="65"/>
                  <a:pt x="1270" y="72"/>
                </a:cubicBezTo>
                <a:cubicBezTo>
                  <a:pt x="1310" y="69"/>
                  <a:pt x="1322" y="64"/>
                  <a:pt x="1354" y="72"/>
                </a:cubicBezTo>
                <a:cubicBezTo>
                  <a:pt x="1367" y="75"/>
                  <a:pt x="1391" y="84"/>
                  <a:pt x="1391" y="84"/>
                </a:cubicBezTo>
                <a:cubicBezTo>
                  <a:pt x="1410" y="97"/>
                  <a:pt x="1398" y="90"/>
                  <a:pt x="1427" y="100"/>
                </a:cubicBezTo>
                <a:cubicBezTo>
                  <a:pt x="1435" y="103"/>
                  <a:pt x="1451" y="108"/>
                  <a:pt x="1451" y="108"/>
                </a:cubicBezTo>
                <a:cubicBezTo>
                  <a:pt x="1472" y="101"/>
                  <a:pt x="1467" y="83"/>
                  <a:pt x="1487" y="76"/>
                </a:cubicBezTo>
                <a:cubicBezTo>
                  <a:pt x="1503" y="81"/>
                  <a:pt x="1511" y="84"/>
                  <a:pt x="1516" y="100"/>
                </a:cubicBezTo>
                <a:cubicBezTo>
                  <a:pt x="1520" y="137"/>
                  <a:pt x="1517" y="139"/>
                  <a:pt x="1544" y="157"/>
                </a:cubicBezTo>
                <a:cubicBezTo>
                  <a:pt x="1557" y="176"/>
                  <a:pt x="1562" y="199"/>
                  <a:pt x="1568" y="221"/>
                </a:cubicBezTo>
                <a:cubicBezTo>
                  <a:pt x="1567" y="232"/>
                  <a:pt x="1569" y="244"/>
                  <a:pt x="1564" y="254"/>
                </a:cubicBezTo>
                <a:cubicBezTo>
                  <a:pt x="1559" y="262"/>
                  <a:pt x="1548" y="265"/>
                  <a:pt x="1540" y="270"/>
                </a:cubicBezTo>
                <a:cubicBezTo>
                  <a:pt x="1536" y="273"/>
                  <a:pt x="1528" y="278"/>
                  <a:pt x="1528" y="278"/>
                </a:cubicBezTo>
                <a:cubicBezTo>
                  <a:pt x="1524" y="291"/>
                  <a:pt x="1516" y="301"/>
                  <a:pt x="1512" y="314"/>
                </a:cubicBezTo>
                <a:cubicBezTo>
                  <a:pt x="1511" y="330"/>
                  <a:pt x="1510" y="347"/>
                  <a:pt x="1508" y="363"/>
                </a:cubicBezTo>
                <a:cubicBezTo>
                  <a:pt x="1507" y="367"/>
                  <a:pt x="1503" y="371"/>
                  <a:pt x="1503" y="375"/>
                </a:cubicBezTo>
                <a:cubicBezTo>
                  <a:pt x="1503" y="449"/>
                  <a:pt x="1571" y="455"/>
                  <a:pt x="1625" y="476"/>
                </a:cubicBezTo>
                <a:cubicBezTo>
                  <a:pt x="1644" y="495"/>
                  <a:pt x="1632" y="485"/>
                  <a:pt x="1661" y="504"/>
                </a:cubicBezTo>
                <a:cubicBezTo>
                  <a:pt x="1665" y="507"/>
                  <a:pt x="1673" y="512"/>
                  <a:pt x="1673" y="512"/>
                </a:cubicBezTo>
                <a:cubicBezTo>
                  <a:pt x="1713" y="509"/>
                  <a:pt x="1724" y="505"/>
                  <a:pt x="1762" y="512"/>
                </a:cubicBezTo>
                <a:cubicBezTo>
                  <a:pt x="1774" y="514"/>
                  <a:pt x="1798" y="524"/>
                  <a:pt x="1798" y="524"/>
                </a:cubicBezTo>
                <a:cubicBezTo>
                  <a:pt x="1801" y="532"/>
                  <a:pt x="1808" y="539"/>
                  <a:pt x="1810" y="548"/>
                </a:cubicBezTo>
                <a:cubicBezTo>
                  <a:pt x="1814" y="564"/>
                  <a:pt x="1818" y="597"/>
                  <a:pt x="1818" y="597"/>
                </a:cubicBezTo>
                <a:cubicBezTo>
                  <a:pt x="1816" y="619"/>
                  <a:pt x="1798" y="668"/>
                  <a:pt x="1826" y="677"/>
                </a:cubicBezTo>
                <a:cubicBezTo>
                  <a:pt x="1830" y="676"/>
                  <a:pt x="1849" y="672"/>
                  <a:pt x="1854" y="669"/>
                </a:cubicBezTo>
                <a:cubicBezTo>
                  <a:pt x="1863" y="664"/>
                  <a:pt x="1879" y="653"/>
                  <a:pt x="1879" y="653"/>
                </a:cubicBezTo>
                <a:cubicBezTo>
                  <a:pt x="1899" y="656"/>
                  <a:pt x="1914" y="657"/>
                  <a:pt x="1923" y="677"/>
                </a:cubicBezTo>
                <a:cubicBezTo>
                  <a:pt x="1926" y="685"/>
                  <a:pt x="1928" y="693"/>
                  <a:pt x="1931" y="701"/>
                </a:cubicBezTo>
                <a:cubicBezTo>
                  <a:pt x="1932" y="705"/>
                  <a:pt x="1935" y="713"/>
                  <a:pt x="1935" y="713"/>
                </a:cubicBezTo>
                <a:cubicBezTo>
                  <a:pt x="1939" y="746"/>
                  <a:pt x="1949" y="774"/>
                  <a:pt x="1955" y="806"/>
                </a:cubicBezTo>
                <a:cubicBezTo>
                  <a:pt x="1952" y="839"/>
                  <a:pt x="1946" y="875"/>
                  <a:pt x="1935" y="907"/>
                </a:cubicBezTo>
                <a:cubicBezTo>
                  <a:pt x="1938" y="931"/>
                  <a:pt x="1936" y="943"/>
                  <a:pt x="1959" y="951"/>
                </a:cubicBezTo>
                <a:cubicBezTo>
                  <a:pt x="1966" y="930"/>
                  <a:pt x="1975" y="922"/>
                  <a:pt x="1996" y="915"/>
                </a:cubicBezTo>
                <a:cubicBezTo>
                  <a:pt x="2025" y="934"/>
                  <a:pt x="2011" y="929"/>
                  <a:pt x="2036" y="935"/>
                </a:cubicBezTo>
                <a:cubicBezTo>
                  <a:pt x="2066" y="955"/>
                  <a:pt x="2051" y="949"/>
                  <a:pt x="2080" y="956"/>
                </a:cubicBezTo>
                <a:cubicBezTo>
                  <a:pt x="2097" y="949"/>
                  <a:pt x="2111" y="941"/>
                  <a:pt x="2129" y="935"/>
                </a:cubicBezTo>
                <a:cubicBezTo>
                  <a:pt x="2133" y="934"/>
                  <a:pt x="2141" y="931"/>
                  <a:pt x="2141" y="931"/>
                </a:cubicBezTo>
                <a:cubicBezTo>
                  <a:pt x="2158" y="906"/>
                  <a:pt x="2148" y="890"/>
                  <a:pt x="2181" y="879"/>
                </a:cubicBezTo>
                <a:cubicBezTo>
                  <a:pt x="2201" y="880"/>
                  <a:pt x="2222" y="880"/>
                  <a:pt x="2242" y="883"/>
                </a:cubicBezTo>
                <a:cubicBezTo>
                  <a:pt x="2253" y="885"/>
                  <a:pt x="2256" y="896"/>
                  <a:pt x="2262" y="903"/>
                </a:cubicBezTo>
                <a:cubicBezTo>
                  <a:pt x="2275" y="918"/>
                  <a:pt x="2291" y="929"/>
                  <a:pt x="2310" y="935"/>
                </a:cubicBezTo>
                <a:cubicBezTo>
                  <a:pt x="2327" y="960"/>
                  <a:pt x="2302" y="997"/>
                  <a:pt x="2334" y="1008"/>
                </a:cubicBezTo>
                <a:cubicBezTo>
                  <a:pt x="2337" y="1062"/>
                  <a:pt x="2332" y="1072"/>
                  <a:pt x="2347" y="1109"/>
                </a:cubicBezTo>
                <a:cubicBezTo>
                  <a:pt x="2348" y="1132"/>
                  <a:pt x="2349" y="1154"/>
                  <a:pt x="2351" y="1177"/>
                </a:cubicBezTo>
                <a:cubicBezTo>
                  <a:pt x="2353" y="1194"/>
                  <a:pt x="2362" y="1185"/>
                  <a:pt x="2351" y="1206"/>
                </a:cubicBezTo>
                <a:cubicBezTo>
                  <a:pt x="2346" y="1216"/>
                  <a:pt x="2325" y="1220"/>
                  <a:pt x="2318" y="1222"/>
                </a:cubicBezTo>
                <a:cubicBezTo>
                  <a:pt x="2297" y="1229"/>
                  <a:pt x="2279" y="1247"/>
                  <a:pt x="2258" y="1254"/>
                </a:cubicBezTo>
                <a:cubicBezTo>
                  <a:pt x="2253" y="1261"/>
                  <a:pt x="2252" y="1272"/>
                  <a:pt x="2246" y="1278"/>
                </a:cubicBezTo>
                <a:cubicBezTo>
                  <a:pt x="2239" y="1285"/>
                  <a:pt x="2229" y="1289"/>
                  <a:pt x="2221" y="1294"/>
                </a:cubicBezTo>
                <a:cubicBezTo>
                  <a:pt x="2217" y="1297"/>
                  <a:pt x="2209" y="1302"/>
                  <a:pt x="2209" y="1302"/>
                </a:cubicBezTo>
                <a:cubicBezTo>
                  <a:pt x="2178" y="1299"/>
                  <a:pt x="2154" y="1293"/>
                  <a:pt x="2125" y="1286"/>
                </a:cubicBezTo>
                <a:cubicBezTo>
                  <a:pt x="2106" y="1287"/>
                  <a:pt x="2087" y="1288"/>
                  <a:pt x="2068" y="1290"/>
                </a:cubicBezTo>
                <a:cubicBezTo>
                  <a:pt x="2043" y="1293"/>
                  <a:pt x="2068" y="1293"/>
                  <a:pt x="2048" y="1306"/>
                </a:cubicBezTo>
                <a:cubicBezTo>
                  <a:pt x="2031" y="1317"/>
                  <a:pt x="1997" y="1321"/>
                  <a:pt x="1979" y="1323"/>
                </a:cubicBezTo>
                <a:cubicBezTo>
                  <a:pt x="1971" y="1326"/>
                  <a:pt x="1963" y="1328"/>
                  <a:pt x="1955" y="1331"/>
                </a:cubicBezTo>
                <a:cubicBezTo>
                  <a:pt x="1951" y="1332"/>
                  <a:pt x="1943" y="1335"/>
                  <a:pt x="1943" y="1335"/>
                </a:cubicBezTo>
                <a:cubicBezTo>
                  <a:pt x="1896" y="1328"/>
                  <a:pt x="1908" y="1323"/>
                  <a:pt x="1871" y="1298"/>
                </a:cubicBezTo>
                <a:cubicBezTo>
                  <a:pt x="1845" y="1280"/>
                  <a:pt x="1790" y="1277"/>
                  <a:pt x="1762" y="1274"/>
                </a:cubicBezTo>
                <a:cubicBezTo>
                  <a:pt x="1755" y="1275"/>
                  <a:pt x="1747" y="1274"/>
                  <a:pt x="1741" y="1278"/>
                </a:cubicBezTo>
                <a:cubicBezTo>
                  <a:pt x="1737" y="1280"/>
                  <a:pt x="1739" y="1286"/>
                  <a:pt x="1737" y="1290"/>
                </a:cubicBezTo>
                <a:cubicBezTo>
                  <a:pt x="1735" y="1294"/>
                  <a:pt x="1733" y="1299"/>
                  <a:pt x="1729" y="1302"/>
                </a:cubicBezTo>
                <a:cubicBezTo>
                  <a:pt x="1722" y="1306"/>
                  <a:pt x="1713" y="1307"/>
                  <a:pt x="1705" y="1310"/>
                </a:cubicBezTo>
                <a:cubicBezTo>
                  <a:pt x="1701" y="1311"/>
                  <a:pt x="1693" y="1314"/>
                  <a:pt x="1693" y="1314"/>
                </a:cubicBezTo>
                <a:cubicBezTo>
                  <a:pt x="1683" y="1325"/>
                  <a:pt x="1673" y="1327"/>
                  <a:pt x="1661" y="1335"/>
                </a:cubicBezTo>
                <a:cubicBezTo>
                  <a:pt x="1646" y="1358"/>
                  <a:pt x="1663" y="1372"/>
                  <a:pt x="1645" y="1399"/>
                </a:cubicBezTo>
                <a:cubicBezTo>
                  <a:pt x="1617" y="1395"/>
                  <a:pt x="1592" y="1394"/>
                  <a:pt x="1564" y="1403"/>
                </a:cubicBezTo>
                <a:cubicBezTo>
                  <a:pt x="1556" y="1426"/>
                  <a:pt x="1568" y="1434"/>
                  <a:pt x="1580" y="1452"/>
                </a:cubicBezTo>
                <a:cubicBezTo>
                  <a:pt x="1579" y="1468"/>
                  <a:pt x="1578" y="1484"/>
                  <a:pt x="1576" y="1500"/>
                </a:cubicBezTo>
                <a:cubicBezTo>
                  <a:pt x="1573" y="1524"/>
                  <a:pt x="1541" y="1524"/>
                  <a:pt x="1524" y="1536"/>
                </a:cubicBezTo>
                <a:cubicBezTo>
                  <a:pt x="1523" y="1540"/>
                  <a:pt x="1524" y="1547"/>
                  <a:pt x="1520" y="1548"/>
                </a:cubicBezTo>
                <a:cubicBezTo>
                  <a:pt x="1484" y="1553"/>
                  <a:pt x="1441" y="1539"/>
                  <a:pt x="1407" y="1528"/>
                </a:cubicBezTo>
                <a:cubicBezTo>
                  <a:pt x="1399" y="1525"/>
                  <a:pt x="1382" y="1520"/>
                  <a:pt x="1382" y="1520"/>
                </a:cubicBezTo>
                <a:cubicBezTo>
                  <a:pt x="1374" y="1515"/>
                  <a:pt x="1366" y="1509"/>
                  <a:pt x="1358" y="1504"/>
                </a:cubicBezTo>
                <a:cubicBezTo>
                  <a:pt x="1347" y="1497"/>
                  <a:pt x="1333" y="1499"/>
                  <a:pt x="1322" y="1492"/>
                </a:cubicBezTo>
                <a:cubicBezTo>
                  <a:pt x="1314" y="1487"/>
                  <a:pt x="1307" y="1479"/>
                  <a:pt x="1298" y="1476"/>
                </a:cubicBezTo>
                <a:cubicBezTo>
                  <a:pt x="1290" y="1473"/>
                  <a:pt x="1274" y="1468"/>
                  <a:pt x="1274" y="1468"/>
                </a:cubicBezTo>
                <a:cubicBezTo>
                  <a:pt x="1241" y="1473"/>
                  <a:pt x="1257" y="1469"/>
                  <a:pt x="1225" y="1480"/>
                </a:cubicBezTo>
                <a:cubicBezTo>
                  <a:pt x="1216" y="1483"/>
                  <a:pt x="1211" y="1495"/>
                  <a:pt x="1201" y="1496"/>
                </a:cubicBezTo>
                <a:cubicBezTo>
                  <a:pt x="1184" y="1497"/>
                  <a:pt x="1166" y="1499"/>
                  <a:pt x="1149" y="1500"/>
                </a:cubicBezTo>
                <a:cubicBezTo>
                  <a:pt x="1117" y="1510"/>
                  <a:pt x="1111" y="1522"/>
                  <a:pt x="1076" y="1528"/>
                </a:cubicBezTo>
                <a:cubicBezTo>
                  <a:pt x="1060" y="1527"/>
                  <a:pt x="1044" y="1527"/>
                  <a:pt x="1028" y="1524"/>
                </a:cubicBezTo>
                <a:cubicBezTo>
                  <a:pt x="1004" y="1519"/>
                  <a:pt x="991" y="1485"/>
                  <a:pt x="971" y="1472"/>
                </a:cubicBezTo>
                <a:cubicBezTo>
                  <a:pt x="966" y="1464"/>
                  <a:pt x="960" y="1456"/>
                  <a:pt x="955" y="1448"/>
                </a:cubicBezTo>
                <a:cubicBezTo>
                  <a:pt x="950" y="1441"/>
                  <a:pt x="947" y="1423"/>
                  <a:pt x="947" y="1423"/>
                </a:cubicBezTo>
                <a:cubicBezTo>
                  <a:pt x="968" y="1360"/>
                  <a:pt x="922" y="1345"/>
                  <a:pt x="874" y="1335"/>
                </a:cubicBezTo>
                <a:cubicBezTo>
                  <a:pt x="820" y="1340"/>
                  <a:pt x="767" y="1347"/>
                  <a:pt x="713" y="1355"/>
                </a:cubicBezTo>
                <a:cubicBezTo>
                  <a:pt x="663" y="1351"/>
                  <a:pt x="614" y="1345"/>
                  <a:pt x="564" y="1339"/>
                </a:cubicBezTo>
                <a:cubicBezTo>
                  <a:pt x="546" y="1334"/>
                  <a:pt x="538" y="1335"/>
                  <a:pt x="527" y="1319"/>
                </a:cubicBezTo>
                <a:cubicBezTo>
                  <a:pt x="530" y="1291"/>
                  <a:pt x="526" y="1280"/>
                  <a:pt x="548" y="1266"/>
                </a:cubicBezTo>
                <a:cubicBezTo>
                  <a:pt x="553" y="1258"/>
                  <a:pt x="567" y="1251"/>
                  <a:pt x="564" y="1242"/>
                </a:cubicBezTo>
                <a:cubicBezTo>
                  <a:pt x="558" y="1224"/>
                  <a:pt x="536" y="1200"/>
                  <a:pt x="519" y="1193"/>
                </a:cubicBezTo>
                <a:cubicBezTo>
                  <a:pt x="497" y="1161"/>
                  <a:pt x="521" y="1131"/>
                  <a:pt x="479" y="1117"/>
                </a:cubicBezTo>
                <a:cubicBezTo>
                  <a:pt x="471" y="1122"/>
                  <a:pt x="467" y="1132"/>
                  <a:pt x="459" y="1137"/>
                </a:cubicBezTo>
                <a:cubicBezTo>
                  <a:pt x="452" y="1141"/>
                  <a:pt x="443" y="1142"/>
                  <a:pt x="435" y="1145"/>
                </a:cubicBezTo>
                <a:cubicBezTo>
                  <a:pt x="431" y="1146"/>
                  <a:pt x="422" y="1149"/>
                  <a:pt x="422" y="1149"/>
                </a:cubicBezTo>
                <a:cubicBezTo>
                  <a:pt x="397" y="1141"/>
                  <a:pt x="398" y="1114"/>
                  <a:pt x="370" y="1105"/>
                </a:cubicBezTo>
                <a:cubicBezTo>
                  <a:pt x="358" y="1101"/>
                  <a:pt x="346" y="1097"/>
                  <a:pt x="334" y="1093"/>
                </a:cubicBezTo>
                <a:cubicBezTo>
                  <a:pt x="330" y="1092"/>
                  <a:pt x="322" y="1089"/>
                  <a:pt x="322" y="1089"/>
                </a:cubicBezTo>
                <a:cubicBezTo>
                  <a:pt x="313" y="1075"/>
                  <a:pt x="309" y="1069"/>
                  <a:pt x="293" y="1064"/>
                </a:cubicBezTo>
                <a:cubicBezTo>
                  <a:pt x="278" y="1041"/>
                  <a:pt x="263" y="1047"/>
                  <a:pt x="233" y="1044"/>
                </a:cubicBezTo>
                <a:cubicBezTo>
                  <a:pt x="210" y="1010"/>
                  <a:pt x="246" y="1068"/>
                  <a:pt x="221" y="992"/>
                </a:cubicBezTo>
                <a:cubicBezTo>
                  <a:pt x="217" y="980"/>
                  <a:pt x="185" y="976"/>
                  <a:pt x="185" y="976"/>
                </a:cubicBezTo>
                <a:cubicBezTo>
                  <a:pt x="179" y="977"/>
                  <a:pt x="172" y="976"/>
                  <a:pt x="168" y="980"/>
                </a:cubicBezTo>
                <a:cubicBezTo>
                  <a:pt x="161" y="986"/>
                  <a:pt x="152" y="1004"/>
                  <a:pt x="152" y="1004"/>
                </a:cubicBezTo>
                <a:cubicBezTo>
                  <a:pt x="116" y="999"/>
                  <a:pt x="133" y="1003"/>
                  <a:pt x="100" y="992"/>
                </a:cubicBezTo>
                <a:cubicBezTo>
                  <a:pt x="92" y="989"/>
                  <a:pt x="76" y="984"/>
                  <a:pt x="76" y="984"/>
                </a:cubicBezTo>
                <a:cubicBezTo>
                  <a:pt x="65" y="967"/>
                  <a:pt x="53" y="959"/>
                  <a:pt x="35" y="951"/>
                </a:cubicBezTo>
                <a:cubicBezTo>
                  <a:pt x="21" y="910"/>
                  <a:pt x="51" y="886"/>
                  <a:pt x="63" y="851"/>
                </a:cubicBezTo>
                <a:cubicBezTo>
                  <a:pt x="60" y="813"/>
                  <a:pt x="63" y="753"/>
                  <a:pt x="19" y="738"/>
                </a:cubicBezTo>
                <a:cubicBezTo>
                  <a:pt x="0" y="710"/>
                  <a:pt x="22" y="687"/>
                  <a:pt x="31" y="661"/>
                </a:cubicBezTo>
                <a:cubicBezTo>
                  <a:pt x="36" y="623"/>
                  <a:pt x="42" y="531"/>
                  <a:pt x="72" y="504"/>
                </a:cubicBezTo>
                <a:cubicBezTo>
                  <a:pt x="77" y="490"/>
                  <a:pt x="80" y="477"/>
                  <a:pt x="84" y="463"/>
                </a:cubicBezTo>
                <a:cubicBezTo>
                  <a:pt x="83" y="454"/>
                  <a:pt x="71" y="417"/>
                  <a:pt x="76" y="40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4"/>
          <p:cNvSpPr>
            <a:spLocks/>
          </p:cNvSpPr>
          <p:nvPr/>
        </p:nvSpPr>
        <p:spPr bwMode="auto">
          <a:xfrm>
            <a:off x="4043309" y="5194228"/>
            <a:ext cx="1463674" cy="1073151"/>
          </a:xfrm>
          <a:custGeom>
            <a:avLst/>
            <a:gdLst>
              <a:gd name="T0" fmla="*/ 0 w 2745"/>
              <a:gd name="T1" fmla="*/ 1678 h 2380"/>
              <a:gd name="T2" fmla="*/ 28 w 2745"/>
              <a:gd name="T3" fmla="*/ 1839 h 2380"/>
              <a:gd name="T4" fmla="*/ 72 w 2745"/>
              <a:gd name="T5" fmla="*/ 1960 h 2380"/>
              <a:gd name="T6" fmla="*/ 169 w 2745"/>
              <a:gd name="T7" fmla="*/ 1996 h 2380"/>
              <a:gd name="T8" fmla="*/ 282 w 2745"/>
              <a:gd name="T9" fmla="*/ 1940 h 2380"/>
              <a:gd name="T10" fmla="*/ 359 w 2745"/>
              <a:gd name="T11" fmla="*/ 1742 h 2380"/>
              <a:gd name="T12" fmla="*/ 508 w 2745"/>
              <a:gd name="T13" fmla="*/ 1770 h 2380"/>
              <a:gd name="T14" fmla="*/ 605 w 2745"/>
              <a:gd name="T15" fmla="*/ 1795 h 2380"/>
              <a:gd name="T16" fmla="*/ 988 w 2745"/>
              <a:gd name="T17" fmla="*/ 1807 h 2380"/>
              <a:gd name="T18" fmla="*/ 984 w 2745"/>
              <a:gd name="T19" fmla="*/ 1867 h 2380"/>
              <a:gd name="T20" fmla="*/ 1032 w 2745"/>
              <a:gd name="T21" fmla="*/ 1887 h 2380"/>
              <a:gd name="T22" fmla="*/ 1137 w 2745"/>
              <a:gd name="T23" fmla="*/ 1928 h 2380"/>
              <a:gd name="T24" fmla="*/ 1258 w 2745"/>
              <a:gd name="T25" fmla="*/ 2012 h 2380"/>
              <a:gd name="T26" fmla="*/ 1391 w 2745"/>
              <a:gd name="T27" fmla="*/ 2053 h 2380"/>
              <a:gd name="T28" fmla="*/ 1424 w 2745"/>
              <a:gd name="T29" fmla="*/ 1996 h 2380"/>
              <a:gd name="T30" fmla="*/ 1480 w 2745"/>
              <a:gd name="T31" fmla="*/ 1992 h 2380"/>
              <a:gd name="T32" fmla="*/ 1597 w 2745"/>
              <a:gd name="T33" fmla="*/ 2226 h 2380"/>
              <a:gd name="T34" fmla="*/ 1613 w 2745"/>
              <a:gd name="T35" fmla="*/ 2355 h 2380"/>
              <a:gd name="T36" fmla="*/ 1726 w 2745"/>
              <a:gd name="T37" fmla="*/ 2295 h 2380"/>
              <a:gd name="T38" fmla="*/ 1783 w 2745"/>
              <a:gd name="T39" fmla="*/ 2146 h 2380"/>
              <a:gd name="T40" fmla="*/ 1940 w 2745"/>
              <a:gd name="T41" fmla="*/ 2089 h 2380"/>
              <a:gd name="T42" fmla="*/ 2085 w 2745"/>
              <a:gd name="T43" fmla="*/ 1920 h 2380"/>
              <a:gd name="T44" fmla="*/ 2206 w 2745"/>
              <a:gd name="T45" fmla="*/ 1944 h 2380"/>
              <a:gd name="T46" fmla="*/ 2279 w 2745"/>
              <a:gd name="T47" fmla="*/ 2053 h 2380"/>
              <a:gd name="T48" fmla="*/ 2408 w 2745"/>
              <a:gd name="T49" fmla="*/ 2077 h 2380"/>
              <a:gd name="T50" fmla="*/ 2400 w 2745"/>
              <a:gd name="T51" fmla="*/ 1883 h 2380"/>
              <a:gd name="T52" fmla="*/ 2476 w 2745"/>
              <a:gd name="T53" fmla="*/ 1887 h 2380"/>
              <a:gd name="T54" fmla="*/ 2622 w 2745"/>
              <a:gd name="T55" fmla="*/ 1815 h 2380"/>
              <a:gd name="T56" fmla="*/ 2670 w 2745"/>
              <a:gd name="T57" fmla="*/ 1597 h 2380"/>
              <a:gd name="T58" fmla="*/ 2706 w 2745"/>
              <a:gd name="T59" fmla="*/ 1411 h 2380"/>
              <a:gd name="T60" fmla="*/ 2662 w 2745"/>
              <a:gd name="T61" fmla="*/ 1294 h 2380"/>
              <a:gd name="T62" fmla="*/ 2444 w 2745"/>
              <a:gd name="T63" fmla="*/ 1145 h 2380"/>
              <a:gd name="T64" fmla="*/ 2529 w 2745"/>
              <a:gd name="T65" fmla="*/ 984 h 2380"/>
              <a:gd name="T66" fmla="*/ 2609 w 2745"/>
              <a:gd name="T67" fmla="*/ 867 h 2380"/>
              <a:gd name="T68" fmla="*/ 2521 w 2745"/>
              <a:gd name="T69" fmla="*/ 697 h 2380"/>
              <a:gd name="T70" fmla="*/ 2384 w 2745"/>
              <a:gd name="T71" fmla="*/ 629 h 2380"/>
              <a:gd name="T72" fmla="*/ 2134 w 2745"/>
              <a:gd name="T73" fmla="*/ 387 h 2380"/>
              <a:gd name="T74" fmla="*/ 2004 w 2745"/>
              <a:gd name="T75" fmla="*/ 351 h 2380"/>
              <a:gd name="T76" fmla="*/ 2041 w 2745"/>
              <a:gd name="T77" fmla="*/ 117 h 2380"/>
              <a:gd name="T78" fmla="*/ 1972 w 2745"/>
              <a:gd name="T79" fmla="*/ 125 h 2380"/>
              <a:gd name="T80" fmla="*/ 1904 w 2745"/>
              <a:gd name="T81" fmla="*/ 197 h 2380"/>
              <a:gd name="T82" fmla="*/ 1658 w 2745"/>
              <a:gd name="T83" fmla="*/ 88 h 2380"/>
              <a:gd name="T84" fmla="*/ 1617 w 2745"/>
              <a:gd name="T85" fmla="*/ 20 h 2380"/>
              <a:gd name="T86" fmla="*/ 1533 w 2745"/>
              <a:gd name="T87" fmla="*/ 20 h 2380"/>
              <a:gd name="T88" fmla="*/ 1541 w 2745"/>
              <a:gd name="T89" fmla="*/ 133 h 2380"/>
              <a:gd name="T90" fmla="*/ 1428 w 2745"/>
              <a:gd name="T91" fmla="*/ 294 h 2380"/>
              <a:gd name="T92" fmla="*/ 1282 w 2745"/>
              <a:gd name="T93" fmla="*/ 238 h 2380"/>
              <a:gd name="T94" fmla="*/ 1153 w 2745"/>
              <a:gd name="T95" fmla="*/ 266 h 2380"/>
              <a:gd name="T96" fmla="*/ 960 w 2745"/>
              <a:gd name="T97" fmla="*/ 129 h 2380"/>
              <a:gd name="T98" fmla="*/ 823 w 2745"/>
              <a:gd name="T99" fmla="*/ 181 h 2380"/>
              <a:gd name="T100" fmla="*/ 669 w 2745"/>
              <a:gd name="T101" fmla="*/ 258 h 2380"/>
              <a:gd name="T102" fmla="*/ 625 w 2745"/>
              <a:gd name="T103" fmla="*/ 286 h 2380"/>
              <a:gd name="T104" fmla="*/ 476 w 2745"/>
              <a:gd name="T105" fmla="*/ 387 h 2380"/>
              <a:gd name="T106" fmla="*/ 431 w 2745"/>
              <a:gd name="T107" fmla="*/ 472 h 2380"/>
              <a:gd name="T108" fmla="*/ 403 w 2745"/>
              <a:gd name="T109" fmla="*/ 673 h 2380"/>
              <a:gd name="T110" fmla="*/ 363 w 2745"/>
              <a:gd name="T111" fmla="*/ 867 h 2380"/>
              <a:gd name="T112" fmla="*/ 500 w 2745"/>
              <a:gd name="T113" fmla="*/ 948 h 2380"/>
              <a:gd name="T114" fmla="*/ 403 w 2745"/>
              <a:gd name="T115" fmla="*/ 1052 h 2380"/>
              <a:gd name="T116" fmla="*/ 318 w 2745"/>
              <a:gd name="T117" fmla="*/ 1113 h 2380"/>
              <a:gd name="T118" fmla="*/ 314 w 2745"/>
              <a:gd name="T119" fmla="*/ 1165 h 2380"/>
              <a:gd name="T120" fmla="*/ 250 w 2745"/>
              <a:gd name="T121" fmla="*/ 1307 h 2380"/>
              <a:gd name="T122" fmla="*/ 185 w 2745"/>
              <a:gd name="T123" fmla="*/ 1444 h 2380"/>
              <a:gd name="T124" fmla="*/ 97 w 2745"/>
              <a:gd name="T125" fmla="*/ 1585 h 2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5" h="2380">
                <a:moveTo>
                  <a:pt x="48" y="1601"/>
                </a:moveTo>
                <a:cubicBezTo>
                  <a:pt x="28" y="1606"/>
                  <a:pt x="26" y="1615"/>
                  <a:pt x="12" y="1629"/>
                </a:cubicBezTo>
                <a:cubicBezTo>
                  <a:pt x="1" y="1661"/>
                  <a:pt x="5" y="1645"/>
                  <a:pt x="0" y="1678"/>
                </a:cubicBezTo>
                <a:cubicBezTo>
                  <a:pt x="3" y="1709"/>
                  <a:pt x="6" y="1733"/>
                  <a:pt x="16" y="1762"/>
                </a:cubicBezTo>
                <a:cubicBezTo>
                  <a:pt x="19" y="1770"/>
                  <a:pt x="24" y="1787"/>
                  <a:pt x="24" y="1787"/>
                </a:cubicBezTo>
                <a:cubicBezTo>
                  <a:pt x="25" y="1804"/>
                  <a:pt x="24" y="1822"/>
                  <a:pt x="28" y="1839"/>
                </a:cubicBezTo>
                <a:cubicBezTo>
                  <a:pt x="30" y="1848"/>
                  <a:pt x="39" y="1855"/>
                  <a:pt x="44" y="1863"/>
                </a:cubicBezTo>
                <a:cubicBezTo>
                  <a:pt x="56" y="1882"/>
                  <a:pt x="58" y="1915"/>
                  <a:pt x="64" y="1936"/>
                </a:cubicBezTo>
                <a:cubicBezTo>
                  <a:pt x="66" y="1944"/>
                  <a:pt x="65" y="1955"/>
                  <a:pt x="72" y="1960"/>
                </a:cubicBezTo>
                <a:cubicBezTo>
                  <a:pt x="90" y="1972"/>
                  <a:pt x="112" y="1977"/>
                  <a:pt x="133" y="1984"/>
                </a:cubicBezTo>
                <a:cubicBezTo>
                  <a:pt x="141" y="1987"/>
                  <a:pt x="149" y="1989"/>
                  <a:pt x="157" y="1992"/>
                </a:cubicBezTo>
                <a:cubicBezTo>
                  <a:pt x="161" y="1993"/>
                  <a:pt x="169" y="1996"/>
                  <a:pt x="169" y="1996"/>
                </a:cubicBezTo>
                <a:cubicBezTo>
                  <a:pt x="189" y="1994"/>
                  <a:pt x="214" y="2001"/>
                  <a:pt x="230" y="1988"/>
                </a:cubicBezTo>
                <a:cubicBezTo>
                  <a:pt x="241" y="1979"/>
                  <a:pt x="262" y="1960"/>
                  <a:pt x="262" y="1960"/>
                </a:cubicBezTo>
                <a:cubicBezTo>
                  <a:pt x="283" y="1928"/>
                  <a:pt x="255" y="1967"/>
                  <a:pt x="282" y="1940"/>
                </a:cubicBezTo>
                <a:cubicBezTo>
                  <a:pt x="292" y="1930"/>
                  <a:pt x="295" y="1915"/>
                  <a:pt x="302" y="1904"/>
                </a:cubicBezTo>
                <a:cubicBezTo>
                  <a:pt x="312" y="1871"/>
                  <a:pt x="309" y="1888"/>
                  <a:pt x="314" y="1855"/>
                </a:cubicBezTo>
                <a:cubicBezTo>
                  <a:pt x="319" y="1757"/>
                  <a:pt x="303" y="1779"/>
                  <a:pt x="359" y="1742"/>
                </a:cubicBezTo>
                <a:cubicBezTo>
                  <a:pt x="382" y="1748"/>
                  <a:pt x="402" y="1757"/>
                  <a:pt x="423" y="1766"/>
                </a:cubicBezTo>
                <a:cubicBezTo>
                  <a:pt x="431" y="1769"/>
                  <a:pt x="447" y="1774"/>
                  <a:pt x="447" y="1774"/>
                </a:cubicBezTo>
                <a:cubicBezTo>
                  <a:pt x="467" y="1773"/>
                  <a:pt x="488" y="1775"/>
                  <a:pt x="508" y="1770"/>
                </a:cubicBezTo>
                <a:cubicBezTo>
                  <a:pt x="521" y="1767"/>
                  <a:pt x="531" y="1754"/>
                  <a:pt x="544" y="1750"/>
                </a:cubicBezTo>
                <a:cubicBezTo>
                  <a:pt x="554" y="1751"/>
                  <a:pt x="564" y="1751"/>
                  <a:pt x="573" y="1754"/>
                </a:cubicBezTo>
                <a:cubicBezTo>
                  <a:pt x="591" y="1759"/>
                  <a:pt x="591" y="1784"/>
                  <a:pt x="605" y="1795"/>
                </a:cubicBezTo>
                <a:cubicBezTo>
                  <a:pt x="625" y="1811"/>
                  <a:pt x="657" y="1811"/>
                  <a:pt x="681" y="1815"/>
                </a:cubicBezTo>
                <a:cubicBezTo>
                  <a:pt x="789" y="1810"/>
                  <a:pt x="855" y="1802"/>
                  <a:pt x="952" y="1770"/>
                </a:cubicBezTo>
                <a:cubicBezTo>
                  <a:pt x="972" y="1777"/>
                  <a:pt x="976" y="1788"/>
                  <a:pt x="988" y="1807"/>
                </a:cubicBezTo>
                <a:cubicBezTo>
                  <a:pt x="993" y="1814"/>
                  <a:pt x="996" y="1831"/>
                  <a:pt x="996" y="1831"/>
                </a:cubicBezTo>
                <a:cubicBezTo>
                  <a:pt x="993" y="1839"/>
                  <a:pt x="991" y="1847"/>
                  <a:pt x="988" y="1855"/>
                </a:cubicBezTo>
                <a:cubicBezTo>
                  <a:pt x="987" y="1859"/>
                  <a:pt x="984" y="1867"/>
                  <a:pt x="984" y="1867"/>
                </a:cubicBezTo>
                <a:cubicBezTo>
                  <a:pt x="985" y="1872"/>
                  <a:pt x="984" y="1879"/>
                  <a:pt x="988" y="1883"/>
                </a:cubicBezTo>
                <a:cubicBezTo>
                  <a:pt x="994" y="1888"/>
                  <a:pt x="1012" y="1891"/>
                  <a:pt x="1012" y="1891"/>
                </a:cubicBezTo>
                <a:cubicBezTo>
                  <a:pt x="1019" y="1890"/>
                  <a:pt x="1026" y="1890"/>
                  <a:pt x="1032" y="1887"/>
                </a:cubicBezTo>
                <a:cubicBezTo>
                  <a:pt x="1050" y="1877"/>
                  <a:pt x="1030" y="1867"/>
                  <a:pt x="1057" y="1859"/>
                </a:cubicBezTo>
                <a:cubicBezTo>
                  <a:pt x="1075" y="1865"/>
                  <a:pt x="1087" y="1877"/>
                  <a:pt x="1105" y="1883"/>
                </a:cubicBezTo>
                <a:cubicBezTo>
                  <a:pt x="1115" y="1898"/>
                  <a:pt x="1127" y="1912"/>
                  <a:pt x="1137" y="1928"/>
                </a:cubicBezTo>
                <a:cubicBezTo>
                  <a:pt x="1142" y="1935"/>
                  <a:pt x="1153" y="1933"/>
                  <a:pt x="1161" y="1936"/>
                </a:cubicBezTo>
                <a:cubicBezTo>
                  <a:pt x="1180" y="1942"/>
                  <a:pt x="1189" y="1941"/>
                  <a:pt x="1206" y="1952"/>
                </a:cubicBezTo>
                <a:cubicBezTo>
                  <a:pt x="1222" y="1976"/>
                  <a:pt x="1228" y="2002"/>
                  <a:pt x="1258" y="2012"/>
                </a:cubicBezTo>
                <a:cubicBezTo>
                  <a:pt x="1267" y="2022"/>
                  <a:pt x="1282" y="2045"/>
                  <a:pt x="1282" y="2045"/>
                </a:cubicBezTo>
                <a:cubicBezTo>
                  <a:pt x="1283" y="2057"/>
                  <a:pt x="1276" y="2074"/>
                  <a:pt x="1286" y="2081"/>
                </a:cubicBezTo>
                <a:cubicBezTo>
                  <a:pt x="1299" y="2090"/>
                  <a:pt x="1376" y="2063"/>
                  <a:pt x="1391" y="2053"/>
                </a:cubicBezTo>
                <a:cubicBezTo>
                  <a:pt x="1396" y="2045"/>
                  <a:pt x="1407" y="2041"/>
                  <a:pt x="1412" y="2033"/>
                </a:cubicBezTo>
                <a:cubicBezTo>
                  <a:pt x="1417" y="2026"/>
                  <a:pt x="1417" y="2016"/>
                  <a:pt x="1420" y="2008"/>
                </a:cubicBezTo>
                <a:cubicBezTo>
                  <a:pt x="1421" y="2004"/>
                  <a:pt x="1424" y="1996"/>
                  <a:pt x="1424" y="1996"/>
                </a:cubicBezTo>
                <a:cubicBezTo>
                  <a:pt x="1427" y="1972"/>
                  <a:pt x="1425" y="1946"/>
                  <a:pt x="1452" y="1964"/>
                </a:cubicBezTo>
                <a:cubicBezTo>
                  <a:pt x="1475" y="1998"/>
                  <a:pt x="1444" y="1958"/>
                  <a:pt x="1472" y="1980"/>
                </a:cubicBezTo>
                <a:cubicBezTo>
                  <a:pt x="1476" y="1983"/>
                  <a:pt x="1476" y="1989"/>
                  <a:pt x="1480" y="1992"/>
                </a:cubicBezTo>
                <a:cubicBezTo>
                  <a:pt x="1506" y="2015"/>
                  <a:pt x="1522" y="2013"/>
                  <a:pt x="1557" y="2016"/>
                </a:cubicBezTo>
                <a:cubicBezTo>
                  <a:pt x="1555" y="2058"/>
                  <a:pt x="1531" y="2155"/>
                  <a:pt x="1589" y="2174"/>
                </a:cubicBezTo>
                <a:cubicBezTo>
                  <a:pt x="1603" y="2195"/>
                  <a:pt x="1601" y="2199"/>
                  <a:pt x="1597" y="2226"/>
                </a:cubicBezTo>
                <a:cubicBezTo>
                  <a:pt x="1598" y="2244"/>
                  <a:pt x="1598" y="2261"/>
                  <a:pt x="1601" y="2279"/>
                </a:cubicBezTo>
                <a:cubicBezTo>
                  <a:pt x="1602" y="2287"/>
                  <a:pt x="1609" y="2303"/>
                  <a:pt x="1609" y="2303"/>
                </a:cubicBezTo>
                <a:cubicBezTo>
                  <a:pt x="1610" y="2320"/>
                  <a:pt x="1609" y="2338"/>
                  <a:pt x="1613" y="2355"/>
                </a:cubicBezTo>
                <a:cubicBezTo>
                  <a:pt x="1620" y="2380"/>
                  <a:pt x="1662" y="2340"/>
                  <a:pt x="1670" y="2335"/>
                </a:cubicBezTo>
                <a:cubicBezTo>
                  <a:pt x="1678" y="2322"/>
                  <a:pt x="1688" y="2309"/>
                  <a:pt x="1702" y="2303"/>
                </a:cubicBezTo>
                <a:cubicBezTo>
                  <a:pt x="1710" y="2300"/>
                  <a:pt x="1726" y="2295"/>
                  <a:pt x="1726" y="2295"/>
                </a:cubicBezTo>
                <a:cubicBezTo>
                  <a:pt x="1737" y="2284"/>
                  <a:pt x="1754" y="2259"/>
                  <a:pt x="1754" y="2259"/>
                </a:cubicBezTo>
                <a:cubicBezTo>
                  <a:pt x="1773" y="2201"/>
                  <a:pt x="1752" y="2271"/>
                  <a:pt x="1766" y="2202"/>
                </a:cubicBezTo>
                <a:cubicBezTo>
                  <a:pt x="1770" y="2183"/>
                  <a:pt x="1780" y="2166"/>
                  <a:pt x="1783" y="2146"/>
                </a:cubicBezTo>
                <a:cubicBezTo>
                  <a:pt x="1789" y="2107"/>
                  <a:pt x="1777" y="2120"/>
                  <a:pt x="1799" y="2105"/>
                </a:cubicBezTo>
                <a:cubicBezTo>
                  <a:pt x="1837" y="2109"/>
                  <a:pt x="1853" y="2113"/>
                  <a:pt x="1892" y="2109"/>
                </a:cubicBezTo>
                <a:cubicBezTo>
                  <a:pt x="1911" y="2103"/>
                  <a:pt x="1924" y="2099"/>
                  <a:pt x="1940" y="2089"/>
                </a:cubicBezTo>
                <a:cubicBezTo>
                  <a:pt x="1971" y="2043"/>
                  <a:pt x="2030" y="2051"/>
                  <a:pt x="2065" y="2012"/>
                </a:cubicBezTo>
                <a:cubicBezTo>
                  <a:pt x="2069" y="1999"/>
                  <a:pt x="2077" y="1989"/>
                  <a:pt x="2081" y="1976"/>
                </a:cubicBezTo>
                <a:cubicBezTo>
                  <a:pt x="2082" y="1957"/>
                  <a:pt x="2081" y="1938"/>
                  <a:pt x="2085" y="1920"/>
                </a:cubicBezTo>
                <a:cubicBezTo>
                  <a:pt x="2090" y="1898"/>
                  <a:pt x="2118" y="1881"/>
                  <a:pt x="2134" y="1867"/>
                </a:cubicBezTo>
                <a:cubicBezTo>
                  <a:pt x="2163" y="1877"/>
                  <a:pt x="2141" y="1911"/>
                  <a:pt x="2158" y="1932"/>
                </a:cubicBezTo>
                <a:cubicBezTo>
                  <a:pt x="2169" y="1945"/>
                  <a:pt x="2194" y="1943"/>
                  <a:pt x="2206" y="1944"/>
                </a:cubicBezTo>
                <a:cubicBezTo>
                  <a:pt x="2219" y="1948"/>
                  <a:pt x="2233" y="1952"/>
                  <a:pt x="2246" y="1956"/>
                </a:cubicBezTo>
                <a:cubicBezTo>
                  <a:pt x="2260" y="1969"/>
                  <a:pt x="2262" y="1984"/>
                  <a:pt x="2279" y="1996"/>
                </a:cubicBezTo>
                <a:cubicBezTo>
                  <a:pt x="2287" y="2022"/>
                  <a:pt x="2288" y="2027"/>
                  <a:pt x="2279" y="2053"/>
                </a:cubicBezTo>
                <a:cubicBezTo>
                  <a:pt x="2285" y="2086"/>
                  <a:pt x="2279" y="2070"/>
                  <a:pt x="2299" y="2101"/>
                </a:cubicBezTo>
                <a:cubicBezTo>
                  <a:pt x="2302" y="2105"/>
                  <a:pt x="2307" y="2113"/>
                  <a:pt x="2307" y="2113"/>
                </a:cubicBezTo>
                <a:cubicBezTo>
                  <a:pt x="2392" y="2109"/>
                  <a:pt x="2377" y="2123"/>
                  <a:pt x="2408" y="2077"/>
                </a:cubicBezTo>
                <a:cubicBezTo>
                  <a:pt x="2417" y="2039"/>
                  <a:pt x="2386" y="1957"/>
                  <a:pt x="2372" y="1916"/>
                </a:cubicBezTo>
                <a:cubicBezTo>
                  <a:pt x="2373" y="1905"/>
                  <a:pt x="2372" y="1893"/>
                  <a:pt x="2376" y="1883"/>
                </a:cubicBezTo>
                <a:cubicBezTo>
                  <a:pt x="2380" y="1874"/>
                  <a:pt x="2396" y="1881"/>
                  <a:pt x="2400" y="1883"/>
                </a:cubicBezTo>
                <a:cubicBezTo>
                  <a:pt x="2421" y="1894"/>
                  <a:pt x="2433" y="1916"/>
                  <a:pt x="2456" y="1924"/>
                </a:cubicBezTo>
                <a:cubicBezTo>
                  <a:pt x="2460" y="1920"/>
                  <a:pt x="2465" y="1917"/>
                  <a:pt x="2468" y="1912"/>
                </a:cubicBezTo>
                <a:cubicBezTo>
                  <a:pt x="2472" y="1904"/>
                  <a:pt x="2476" y="1887"/>
                  <a:pt x="2476" y="1887"/>
                </a:cubicBezTo>
                <a:cubicBezTo>
                  <a:pt x="2481" y="1841"/>
                  <a:pt x="2470" y="1858"/>
                  <a:pt x="2505" y="1835"/>
                </a:cubicBezTo>
                <a:cubicBezTo>
                  <a:pt x="2525" y="1822"/>
                  <a:pt x="2577" y="1827"/>
                  <a:pt x="2577" y="1827"/>
                </a:cubicBezTo>
                <a:cubicBezTo>
                  <a:pt x="2592" y="1823"/>
                  <a:pt x="2607" y="1819"/>
                  <a:pt x="2622" y="1815"/>
                </a:cubicBezTo>
                <a:cubicBezTo>
                  <a:pt x="2618" y="1775"/>
                  <a:pt x="2614" y="1723"/>
                  <a:pt x="2577" y="1698"/>
                </a:cubicBezTo>
                <a:cubicBezTo>
                  <a:pt x="2584" y="1661"/>
                  <a:pt x="2608" y="1653"/>
                  <a:pt x="2638" y="1633"/>
                </a:cubicBezTo>
                <a:cubicBezTo>
                  <a:pt x="2644" y="1629"/>
                  <a:pt x="2665" y="1608"/>
                  <a:pt x="2670" y="1597"/>
                </a:cubicBezTo>
                <a:cubicBezTo>
                  <a:pt x="2673" y="1589"/>
                  <a:pt x="2678" y="1573"/>
                  <a:pt x="2678" y="1573"/>
                </a:cubicBezTo>
                <a:cubicBezTo>
                  <a:pt x="2683" y="1526"/>
                  <a:pt x="2681" y="1478"/>
                  <a:pt x="2694" y="1432"/>
                </a:cubicBezTo>
                <a:cubicBezTo>
                  <a:pt x="2696" y="1425"/>
                  <a:pt x="2698" y="1415"/>
                  <a:pt x="2706" y="1411"/>
                </a:cubicBezTo>
                <a:cubicBezTo>
                  <a:pt x="2714" y="1407"/>
                  <a:pt x="2731" y="1403"/>
                  <a:pt x="2731" y="1403"/>
                </a:cubicBezTo>
                <a:cubicBezTo>
                  <a:pt x="2745" y="1383"/>
                  <a:pt x="2745" y="1372"/>
                  <a:pt x="2731" y="1351"/>
                </a:cubicBezTo>
                <a:cubicBezTo>
                  <a:pt x="2723" y="1290"/>
                  <a:pt x="2730" y="1300"/>
                  <a:pt x="2662" y="1294"/>
                </a:cubicBezTo>
                <a:cubicBezTo>
                  <a:pt x="2642" y="1264"/>
                  <a:pt x="2614" y="1198"/>
                  <a:pt x="2577" y="1186"/>
                </a:cubicBezTo>
                <a:cubicBezTo>
                  <a:pt x="2549" y="1177"/>
                  <a:pt x="2518" y="1177"/>
                  <a:pt x="2488" y="1173"/>
                </a:cubicBezTo>
                <a:cubicBezTo>
                  <a:pt x="2460" y="1164"/>
                  <a:pt x="2466" y="1160"/>
                  <a:pt x="2444" y="1145"/>
                </a:cubicBezTo>
                <a:cubicBezTo>
                  <a:pt x="2436" y="1121"/>
                  <a:pt x="2411" y="1081"/>
                  <a:pt x="2448" y="1069"/>
                </a:cubicBezTo>
                <a:cubicBezTo>
                  <a:pt x="2485" y="1073"/>
                  <a:pt x="2516" y="1084"/>
                  <a:pt x="2529" y="1044"/>
                </a:cubicBezTo>
                <a:cubicBezTo>
                  <a:pt x="2527" y="1030"/>
                  <a:pt x="2520" y="997"/>
                  <a:pt x="2529" y="984"/>
                </a:cubicBezTo>
                <a:cubicBezTo>
                  <a:pt x="2531" y="981"/>
                  <a:pt x="2568" y="970"/>
                  <a:pt x="2577" y="964"/>
                </a:cubicBezTo>
                <a:cubicBezTo>
                  <a:pt x="2582" y="915"/>
                  <a:pt x="2579" y="928"/>
                  <a:pt x="2618" y="935"/>
                </a:cubicBezTo>
                <a:cubicBezTo>
                  <a:pt x="2658" y="925"/>
                  <a:pt x="2632" y="881"/>
                  <a:pt x="2609" y="867"/>
                </a:cubicBezTo>
                <a:cubicBezTo>
                  <a:pt x="2600" y="853"/>
                  <a:pt x="2591" y="844"/>
                  <a:pt x="2577" y="835"/>
                </a:cubicBezTo>
                <a:cubicBezTo>
                  <a:pt x="2556" y="803"/>
                  <a:pt x="2589" y="753"/>
                  <a:pt x="2549" y="726"/>
                </a:cubicBezTo>
                <a:cubicBezTo>
                  <a:pt x="2531" y="698"/>
                  <a:pt x="2542" y="706"/>
                  <a:pt x="2521" y="697"/>
                </a:cubicBezTo>
                <a:cubicBezTo>
                  <a:pt x="2514" y="677"/>
                  <a:pt x="2508" y="663"/>
                  <a:pt x="2488" y="657"/>
                </a:cubicBezTo>
                <a:cubicBezTo>
                  <a:pt x="2469" y="644"/>
                  <a:pt x="2450" y="632"/>
                  <a:pt x="2428" y="625"/>
                </a:cubicBezTo>
                <a:cubicBezTo>
                  <a:pt x="2409" y="630"/>
                  <a:pt x="2403" y="634"/>
                  <a:pt x="2384" y="629"/>
                </a:cubicBezTo>
                <a:cubicBezTo>
                  <a:pt x="2360" y="613"/>
                  <a:pt x="2366" y="570"/>
                  <a:pt x="2363" y="544"/>
                </a:cubicBezTo>
                <a:cubicBezTo>
                  <a:pt x="2367" y="532"/>
                  <a:pt x="2372" y="520"/>
                  <a:pt x="2376" y="508"/>
                </a:cubicBezTo>
                <a:cubicBezTo>
                  <a:pt x="2349" y="401"/>
                  <a:pt x="2225" y="405"/>
                  <a:pt x="2134" y="387"/>
                </a:cubicBezTo>
                <a:cubicBezTo>
                  <a:pt x="2116" y="389"/>
                  <a:pt x="2092" y="400"/>
                  <a:pt x="2081" y="387"/>
                </a:cubicBezTo>
                <a:cubicBezTo>
                  <a:pt x="2056" y="357"/>
                  <a:pt x="2090" y="354"/>
                  <a:pt x="2045" y="339"/>
                </a:cubicBezTo>
                <a:cubicBezTo>
                  <a:pt x="2031" y="342"/>
                  <a:pt x="2004" y="351"/>
                  <a:pt x="2004" y="351"/>
                </a:cubicBezTo>
                <a:cubicBezTo>
                  <a:pt x="1983" y="337"/>
                  <a:pt x="1987" y="324"/>
                  <a:pt x="1984" y="298"/>
                </a:cubicBezTo>
                <a:cubicBezTo>
                  <a:pt x="1986" y="271"/>
                  <a:pt x="1976" y="235"/>
                  <a:pt x="2004" y="226"/>
                </a:cubicBezTo>
                <a:cubicBezTo>
                  <a:pt x="2016" y="188"/>
                  <a:pt x="2034" y="156"/>
                  <a:pt x="2041" y="117"/>
                </a:cubicBezTo>
                <a:cubicBezTo>
                  <a:pt x="2034" y="78"/>
                  <a:pt x="2024" y="94"/>
                  <a:pt x="1992" y="105"/>
                </a:cubicBezTo>
                <a:cubicBezTo>
                  <a:pt x="1989" y="109"/>
                  <a:pt x="1987" y="114"/>
                  <a:pt x="1984" y="117"/>
                </a:cubicBezTo>
                <a:cubicBezTo>
                  <a:pt x="1981" y="120"/>
                  <a:pt x="1975" y="121"/>
                  <a:pt x="1972" y="125"/>
                </a:cubicBezTo>
                <a:cubicBezTo>
                  <a:pt x="1939" y="162"/>
                  <a:pt x="1971" y="139"/>
                  <a:pt x="1944" y="157"/>
                </a:cubicBezTo>
                <a:cubicBezTo>
                  <a:pt x="1939" y="165"/>
                  <a:pt x="1933" y="173"/>
                  <a:pt x="1928" y="181"/>
                </a:cubicBezTo>
                <a:cubicBezTo>
                  <a:pt x="1923" y="189"/>
                  <a:pt x="1904" y="197"/>
                  <a:pt x="1904" y="197"/>
                </a:cubicBezTo>
                <a:cubicBezTo>
                  <a:pt x="1863" y="184"/>
                  <a:pt x="1820" y="175"/>
                  <a:pt x="1779" y="161"/>
                </a:cubicBezTo>
                <a:cubicBezTo>
                  <a:pt x="1765" y="156"/>
                  <a:pt x="1756" y="142"/>
                  <a:pt x="1742" y="137"/>
                </a:cubicBezTo>
                <a:cubicBezTo>
                  <a:pt x="1715" y="128"/>
                  <a:pt x="1683" y="104"/>
                  <a:pt x="1658" y="88"/>
                </a:cubicBezTo>
                <a:cubicBezTo>
                  <a:pt x="1657" y="84"/>
                  <a:pt x="1656" y="80"/>
                  <a:pt x="1654" y="76"/>
                </a:cubicBezTo>
                <a:cubicBezTo>
                  <a:pt x="1652" y="73"/>
                  <a:pt x="1647" y="72"/>
                  <a:pt x="1645" y="68"/>
                </a:cubicBezTo>
                <a:cubicBezTo>
                  <a:pt x="1633" y="46"/>
                  <a:pt x="1637" y="37"/>
                  <a:pt x="1617" y="20"/>
                </a:cubicBezTo>
                <a:cubicBezTo>
                  <a:pt x="1604" y="9"/>
                  <a:pt x="1598" y="10"/>
                  <a:pt x="1581" y="4"/>
                </a:cubicBezTo>
                <a:cubicBezTo>
                  <a:pt x="1577" y="3"/>
                  <a:pt x="1569" y="0"/>
                  <a:pt x="1569" y="0"/>
                </a:cubicBezTo>
                <a:cubicBezTo>
                  <a:pt x="1541" y="18"/>
                  <a:pt x="1554" y="13"/>
                  <a:pt x="1533" y="20"/>
                </a:cubicBezTo>
                <a:cubicBezTo>
                  <a:pt x="1512" y="39"/>
                  <a:pt x="1526" y="68"/>
                  <a:pt x="1549" y="76"/>
                </a:cubicBezTo>
                <a:cubicBezTo>
                  <a:pt x="1560" y="87"/>
                  <a:pt x="1571" y="94"/>
                  <a:pt x="1581" y="105"/>
                </a:cubicBezTo>
                <a:cubicBezTo>
                  <a:pt x="1589" y="130"/>
                  <a:pt x="1560" y="129"/>
                  <a:pt x="1541" y="133"/>
                </a:cubicBezTo>
                <a:cubicBezTo>
                  <a:pt x="1521" y="145"/>
                  <a:pt x="1527" y="160"/>
                  <a:pt x="1516" y="177"/>
                </a:cubicBezTo>
                <a:cubicBezTo>
                  <a:pt x="1502" y="198"/>
                  <a:pt x="1493" y="216"/>
                  <a:pt x="1472" y="230"/>
                </a:cubicBezTo>
                <a:cubicBezTo>
                  <a:pt x="1464" y="253"/>
                  <a:pt x="1452" y="286"/>
                  <a:pt x="1428" y="294"/>
                </a:cubicBezTo>
                <a:cubicBezTo>
                  <a:pt x="1401" y="293"/>
                  <a:pt x="1374" y="295"/>
                  <a:pt x="1347" y="290"/>
                </a:cubicBezTo>
                <a:cubicBezTo>
                  <a:pt x="1338" y="288"/>
                  <a:pt x="1323" y="274"/>
                  <a:pt x="1323" y="274"/>
                </a:cubicBezTo>
                <a:cubicBezTo>
                  <a:pt x="1313" y="259"/>
                  <a:pt x="1299" y="243"/>
                  <a:pt x="1282" y="238"/>
                </a:cubicBezTo>
                <a:cubicBezTo>
                  <a:pt x="1254" y="220"/>
                  <a:pt x="1267" y="226"/>
                  <a:pt x="1246" y="217"/>
                </a:cubicBezTo>
                <a:cubicBezTo>
                  <a:pt x="1221" y="221"/>
                  <a:pt x="1210" y="221"/>
                  <a:pt x="1190" y="234"/>
                </a:cubicBezTo>
                <a:cubicBezTo>
                  <a:pt x="1185" y="249"/>
                  <a:pt x="1167" y="257"/>
                  <a:pt x="1153" y="266"/>
                </a:cubicBezTo>
                <a:cubicBezTo>
                  <a:pt x="1127" y="263"/>
                  <a:pt x="1109" y="262"/>
                  <a:pt x="1085" y="254"/>
                </a:cubicBezTo>
                <a:cubicBezTo>
                  <a:pt x="1066" y="226"/>
                  <a:pt x="1044" y="211"/>
                  <a:pt x="1012" y="205"/>
                </a:cubicBezTo>
                <a:cubicBezTo>
                  <a:pt x="977" y="182"/>
                  <a:pt x="1007" y="145"/>
                  <a:pt x="960" y="129"/>
                </a:cubicBezTo>
                <a:cubicBezTo>
                  <a:pt x="938" y="132"/>
                  <a:pt x="920" y="134"/>
                  <a:pt x="899" y="141"/>
                </a:cubicBezTo>
                <a:cubicBezTo>
                  <a:pt x="876" y="138"/>
                  <a:pt x="865" y="137"/>
                  <a:pt x="847" y="125"/>
                </a:cubicBezTo>
                <a:cubicBezTo>
                  <a:pt x="808" y="131"/>
                  <a:pt x="819" y="140"/>
                  <a:pt x="823" y="181"/>
                </a:cubicBezTo>
                <a:cubicBezTo>
                  <a:pt x="810" y="232"/>
                  <a:pt x="826" y="191"/>
                  <a:pt x="714" y="201"/>
                </a:cubicBezTo>
                <a:cubicBezTo>
                  <a:pt x="705" y="202"/>
                  <a:pt x="689" y="209"/>
                  <a:pt x="689" y="209"/>
                </a:cubicBezTo>
                <a:cubicBezTo>
                  <a:pt x="665" y="225"/>
                  <a:pt x="682" y="232"/>
                  <a:pt x="669" y="258"/>
                </a:cubicBezTo>
                <a:cubicBezTo>
                  <a:pt x="665" y="266"/>
                  <a:pt x="652" y="265"/>
                  <a:pt x="645" y="270"/>
                </a:cubicBezTo>
                <a:cubicBezTo>
                  <a:pt x="642" y="274"/>
                  <a:pt x="641" y="279"/>
                  <a:pt x="637" y="282"/>
                </a:cubicBezTo>
                <a:cubicBezTo>
                  <a:pt x="634" y="285"/>
                  <a:pt x="627" y="283"/>
                  <a:pt x="625" y="286"/>
                </a:cubicBezTo>
                <a:cubicBezTo>
                  <a:pt x="625" y="286"/>
                  <a:pt x="615" y="316"/>
                  <a:pt x="613" y="322"/>
                </a:cubicBezTo>
                <a:cubicBezTo>
                  <a:pt x="602" y="356"/>
                  <a:pt x="564" y="360"/>
                  <a:pt x="536" y="367"/>
                </a:cubicBezTo>
                <a:cubicBezTo>
                  <a:pt x="516" y="372"/>
                  <a:pt x="496" y="380"/>
                  <a:pt x="476" y="387"/>
                </a:cubicBezTo>
                <a:cubicBezTo>
                  <a:pt x="468" y="390"/>
                  <a:pt x="452" y="395"/>
                  <a:pt x="452" y="395"/>
                </a:cubicBezTo>
                <a:cubicBezTo>
                  <a:pt x="436" y="409"/>
                  <a:pt x="431" y="411"/>
                  <a:pt x="447" y="427"/>
                </a:cubicBezTo>
                <a:cubicBezTo>
                  <a:pt x="443" y="450"/>
                  <a:pt x="437" y="453"/>
                  <a:pt x="431" y="472"/>
                </a:cubicBezTo>
                <a:cubicBezTo>
                  <a:pt x="435" y="499"/>
                  <a:pt x="445" y="518"/>
                  <a:pt x="452" y="544"/>
                </a:cubicBezTo>
                <a:cubicBezTo>
                  <a:pt x="446" y="607"/>
                  <a:pt x="456" y="583"/>
                  <a:pt x="423" y="605"/>
                </a:cubicBezTo>
                <a:cubicBezTo>
                  <a:pt x="409" y="626"/>
                  <a:pt x="410" y="649"/>
                  <a:pt x="403" y="673"/>
                </a:cubicBezTo>
                <a:cubicBezTo>
                  <a:pt x="401" y="681"/>
                  <a:pt x="395" y="697"/>
                  <a:pt x="395" y="697"/>
                </a:cubicBezTo>
                <a:cubicBezTo>
                  <a:pt x="389" y="760"/>
                  <a:pt x="392" y="757"/>
                  <a:pt x="355" y="794"/>
                </a:cubicBezTo>
                <a:cubicBezTo>
                  <a:pt x="348" y="816"/>
                  <a:pt x="343" y="851"/>
                  <a:pt x="363" y="867"/>
                </a:cubicBezTo>
                <a:cubicBezTo>
                  <a:pt x="367" y="870"/>
                  <a:pt x="394" y="875"/>
                  <a:pt x="395" y="875"/>
                </a:cubicBezTo>
                <a:cubicBezTo>
                  <a:pt x="407" y="878"/>
                  <a:pt x="431" y="887"/>
                  <a:pt x="431" y="887"/>
                </a:cubicBezTo>
                <a:cubicBezTo>
                  <a:pt x="448" y="912"/>
                  <a:pt x="471" y="938"/>
                  <a:pt x="500" y="948"/>
                </a:cubicBezTo>
                <a:cubicBezTo>
                  <a:pt x="519" y="977"/>
                  <a:pt x="514" y="963"/>
                  <a:pt x="520" y="988"/>
                </a:cubicBezTo>
                <a:cubicBezTo>
                  <a:pt x="518" y="1018"/>
                  <a:pt x="529" y="1087"/>
                  <a:pt x="488" y="1097"/>
                </a:cubicBezTo>
                <a:cubicBezTo>
                  <a:pt x="455" y="1089"/>
                  <a:pt x="432" y="1062"/>
                  <a:pt x="403" y="1052"/>
                </a:cubicBezTo>
                <a:cubicBezTo>
                  <a:pt x="373" y="1055"/>
                  <a:pt x="365" y="1054"/>
                  <a:pt x="343" y="1069"/>
                </a:cubicBezTo>
                <a:cubicBezTo>
                  <a:pt x="338" y="1076"/>
                  <a:pt x="330" y="1081"/>
                  <a:pt x="326" y="1089"/>
                </a:cubicBezTo>
                <a:cubicBezTo>
                  <a:pt x="322" y="1096"/>
                  <a:pt x="318" y="1113"/>
                  <a:pt x="318" y="1113"/>
                </a:cubicBezTo>
                <a:cubicBezTo>
                  <a:pt x="323" y="1129"/>
                  <a:pt x="334" y="1131"/>
                  <a:pt x="343" y="1145"/>
                </a:cubicBezTo>
                <a:cubicBezTo>
                  <a:pt x="342" y="1149"/>
                  <a:pt x="342" y="1155"/>
                  <a:pt x="339" y="1157"/>
                </a:cubicBezTo>
                <a:cubicBezTo>
                  <a:pt x="332" y="1162"/>
                  <a:pt x="314" y="1165"/>
                  <a:pt x="314" y="1165"/>
                </a:cubicBezTo>
                <a:cubicBezTo>
                  <a:pt x="303" y="1181"/>
                  <a:pt x="297" y="1197"/>
                  <a:pt x="286" y="1214"/>
                </a:cubicBezTo>
                <a:cubicBezTo>
                  <a:pt x="280" y="1223"/>
                  <a:pt x="233" y="1234"/>
                  <a:pt x="222" y="1238"/>
                </a:cubicBezTo>
                <a:cubicBezTo>
                  <a:pt x="201" y="1270"/>
                  <a:pt x="215" y="1295"/>
                  <a:pt x="250" y="1307"/>
                </a:cubicBezTo>
                <a:cubicBezTo>
                  <a:pt x="264" y="1328"/>
                  <a:pt x="258" y="1351"/>
                  <a:pt x="234" y="1359"/>
                </a:cubicBezTo>
                <a:cubicBezTo>
                  <a:pt x="226" y="1382"/>
                  <a:pt x="226" y="1403"/>
                  <a:pt x="201" y="1411"/>
                </a:cubicBezTo>
                <a:cubicBezTo>
                  <a:pt x="187" y="1426"/>
                  <a:pt x="194" y="1416"/>
                  <a:pt x="185" y="1444"/>
                </a:cubicBezTo>
                <a:cubicBezTo>
                  <a:pt x="184" y="1448"/>
                  <a:pt x="181" y="1456"/>
                  <a:pt x="181" y="1456"/>
                </a:cubicBezTo>
                <a:cubicBezTo>
                  <a:pt x="189" y="1494"/>
                  <a:pt x="208" y="1529"/>
                  <a:pt x="161" y="1545"/>
                </a:cubicBezTo>
                <a:cubicBezTo>
                  <a:pt x="144" y="1571"/>
                  <a:pt x="127" y="1579"/>
                  <a:pt x="97" y="1585"/>
                </a:cubicBezTo>
                <a:cubicBezTo>
                  <a:pt x="85" y="1595"/>
                  <a:pt x="77" y="1598"/>
                  <a:pt x="72" y="1613"/>
                </a:cubicBezTo>
                <a:cubicBezTo>
                  <a:pt x="66" y="1612"/>
                  <a:pt x="18" y="1611"/>
                  <a:pt x="48" y="160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122835" y="3802321"/>
            <a:ext cx="1057275" cy="1506538"/>
          </a:xfrm>
          <a:custGeom>
            <a:avLst/>
            <a:gdLst>
              <a:gd name="T0" fmla="*/ 221 w 1665"/>
              <a:gd name="T1" fmla="*/ 2345 h 2373"/>
              <a:gd name="T2" fmla="*/ 149 w 1665"/>
              <a:gd name="T3" fmla="*/ 2349 h 2373"/>
              <a:gd name="T4" fmla="*/ 88 w 1665"/>
              <a:gd name="T5" fmla="*/ 2308 h 2373"/>
              <a:gd name="T6" fmla="*/ 32 w 1665"/>
              <a:gd name="T7" fmla="*/ 2228 h 2373"/>
              <a:gd name="T8" fmla="*/ 0 w 1665"/>
              <a:gd name="T9" fmla="*/ 2163 h 2373"/>
              <a:gd name="T10" fmla="*/ 84 w 1665"/>
              <a:gd name="T11" fmla="*/ 2034 h 2373"/>
              <a:gd name="T12" fmla="*/ 36 w 1665"/>
              <a:gd name="T13" fmla="*/ 1889 h 2373"/>
              <a:gd name="T14" fmla="*/ 64 w 1665"/>
              <a:gd name="T15" fmla="*/ 1800 h 2373"/>
              <a:gd name="T16" fmla="*/ 16 w 1665"/>
              <a:gd name="T17" fmla="*/ 1586 h 2373"/>
              <a:gd name="T18" fmla="*/ 48 w 1665"/>
              <a:gd name="T19" fmla="*/ 1502 h 2373"/>
              <a:gd name="T20" fmla="*/ 121 w 1665"/>
              <a:gd name="T21" fmla="*/ 1449 h 2373"/>
              <a:gd name="T22" fmla="*/ 197 w 1665"/>
              <a:gd name="T23" fmla="*/ 1308 h 2373"/>
              <a:gd name="T24" fmla="*/ 290 w 1665"/>
              <a:gd name="T25" fmla="*/ 1276 h 2373"/>
              <a:gd name="T26" fmla="*/ 355 w 1665"/>
              <a:gd name="T27" fmla="*/ 1235 h 2373"/>
              <a:gd name="T28" fmla="*/ 399 w 1665"/>
              <a:gd name="T29" fmla="*/ 1062 h 2373"/>
              <a:gd name="T30" fmla="*/ 246 w 1665"/>
              <a:gd name="T31" fmla="*/ 997 h 2373"/>
              <a:gd name="T32" fmla="*/ 177 w 1665"/>
              <a:gd name="T33" fmla="*/ 909 h 2373"/>
              <a:gd name="T34" fmla="*/ 282 w 1665"/>
              <a:gd name="T35" fmla="*/ 784 h 2373"/>
              <a:gd name="T36" fmla="*/ 411 w 1665"/>
              <a:gd name="T37" fmla="*/ 687 h 2373"/>
              <a:gd name="T38" fmla="*/ 403 w 1665"/>
              <a:gd name="T39" fmla="*/ 598 h 2373"/>
              <a:gd name="T40" fmla="*/ 427 w 1665"/>
              <a:gd name="T41" fmla="*/ 578 h 2373"/>
              <a:gd name="T42" fmla="*/ 528 w 1665"/>
              <a:gd name="T43" fmla="*/ 473 h 2373"/>
              <a:gd name="T44" fmla="*/ 548 w 1665"/>
              <a:gd name="T45" fmla="*/ 388 h 2373"/>
              <a:gd name="T46" fmla="*/ 734 w 1665"/>
              <a:gd name="T47" fmla="*/ 283 h 2373"/>
              <a:gd name="T48" fmla="*/ 907 w 1665"/>
              <a:gd name="T49" fmla="*/ 328 h 2373"/>
              <a:gd name="T50" fmla="*/ 1040 w 1665"/>
              <a:gd name="T51" fmla="*/ 231 h 2373"/>
              <a:gd name="T52" fmla="*/ 1048 w 1665"/>
              <a:gd name="T53" fmla="*/ 37 h 2373"/>
              <a:gd name="T54" fmla="*/ 1218 w 1665"/>
              <a:gd name="T55" fmla="*/ 21 h 2373"/>
              <a:gd name="T56" fmla="*/ 1367 w 1665"/>
              <a:gd name="T57" fmla="*/ 45 h 2373"/>
              <a:gd name="T58" fmla="*/ 1460 w 1665"/>
              <a:gd name="T59" fmla="*/ 90 h 2373"/>
              <a:gd name="T60" fmla="*/ 1540 w 1665"/>
              <a:gd name="T61" fmla="*/ 183 h 2373"/>
              <a:gd name="T62" fmla="*/ 1512 w 1665"/>
              <a:gd name="T63" fmla="*/ 352 h 2373"/>
              <a:gd name="T64" fmla="*/ 1520 w 1665"/>
              <a:gd name="T65" fmla="*/ 441 h 2373"/>
              <a:gd name="T66" fmla="*/ 1512 w 1665"/>
              <a:gd name="T67" fmla="*/ 622 h 2373"/>
              <a:gd name="T68" fmla="*/ 1649 w 1665"/>
              <a:gd name="T69" fmla="*/ 703 h 2373"/>
              <a:gd name="T70" fmla="*/ 1609 w 1665"/>
              <a:gd name="T71" fmla="*/ 820 h 2373"/>
              <a:gd name="T72" fmla="*/ 1480 w 1665"/>
              <a:gd name="T73" fmla="*/ 961 h 2373"/>
              <a:gd name="T74" fmla="*/ 1355 w 1665"/>
              <a:gd name="T75" fmla="*/ 997 h 2373"/>
              <a:gd name="T76" fmla="*/ 1351 w 1665"/>
              <a:gd name="T77" fmla="*/ 1082 h 2373"/>
              <a:gd name="T78" fmla="*/ 1214 w 1665"/>
              <a:gd name="T79" fmla="*/ 1074 h 2373"/>
              <a:gd name="T80" fmla="*/ 1210 w 1665"/>
              <a:gd name="T81" fmla="*/ 1215 h 2373"/>
              <a:gd name="T82" fmla="*/ 1246 w 1665"/>
              <a:gd name="T83" fmla="*/ 1373 h 2373"/>
              <a:gd name="T84" fmla="*/ 1177 w 1665"/>
              <a:gd name="T85" fmla="*/ 1522 h 2373"/>
              <a:gd name="T86" fmla="*/ 1181 w 1665"/>
              <a:gd name="T87" fmla="*/ 1703 h 2373"/>
              <a:gd name="T88" fmla="*/ 1113 w 1665"/>
              <a:gd name="T89" fmla="*/ 1788 h 2373"/>
              <a:gd name="T90" fmla="*/ 1133 w 1665"/>
              <a:gd name="T91" fmla="*/ 1873 h 2373"/>
              <a:gd name="T92" fmla="*/ 1307 w 1665"/>
              <a:gd name="T93" fmla="*/ 1949 h 2373"/>
              <a:gd name="T94" fmla="*/ 1343 w 1665"/>
              <a:gd name="T95" fmla="*/ 2119 h 2373"/>
              <a:gd name="T96" fmla="*/ 1234 w 1665"/>
              <a:gd name="T97" fmla="*/ 2248 h 2373"/>
              <a:gd name="T98" fmla="*/ 1117 w 1665"/>
              <a:gd name="T99" fmla="*/ 2312 h 2373"/>
              <a:gd name="T100" fmla="*/ 948 w 1665"/>
              <a:gd name="T101" fmla="*/ 2260 h 2373"/>
              <a:gd name="T102" fmla="*/ 827 w 1665"/>
              <a:gd name="T103" fmla="*/ 2216 h 2373"/>
              <a:gd name="T104" fmla="*/ 697 w 1665"/>
              <a:gd name="T105" fmla="*/ 2232 h 2373"/>
              <a:gd name="T106" fmla="*/ 589 w 1665"/>
              <a:gd name="T107" fmla="*/ 2288 h 2373"/>
              <a:gd name="T108" fmla="*/ 496 w 1665"/>
              <a:gd name="T109" fmla="*/ 2179 h 2373"/>
              <a:gd name="T110" fmla="*/ 367 w 1665"/>
              <a:gd name="T111" fmla="*/ 2171 h 2373"/>
              <a:gd name="T112" fmla="*/ 294 w 1665"/>
              <a:gd name="T113" fmla="*/ 2256 h 2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65" h="2373">
                <a:moveTo>
                  <a:pt x="294" y="2260"/>
                </a:moveTo>
                <a:cubicBezTo>
                  <a:pt x="321" y="2300"/>
                  <a:pt x="274" y="2300"/>
                  <a:pt x="250" y="2316"/>
                </a:cubicBezTo>
                <a:cubicBezTo>
                  <a:pt x="242" y="2330"/>
                  <a:pt x="233" y="2335"/>
                  <a:pt x="221" y="2345"/>
                </a:cubicBezTo>
                <a:cubicBezTo>
                  <a:pt x="216" y="2361"/>
                  <a:pt x="213" y="2368"/>
                  <a:pt x="197" y="2373"/>
                </a:cubicBezTo>
                <a:cubicBezTo>
                  <a:pt x="189" y="2370"/>
                  <a:pt x="181" y="2368"/>
                  <a:pt x="173" y="2365"/>
                </a:cubicBezTo>
                <a:cubicBezTo>
                  <a:pt x="164" y="2362"/>
                  <a:pt x="149" y="2349"/>
                  <a:pt x="149" y="2349"/>
                </a:cubicBezTo>
                <a:cubicBezTo>
                  <a:pt x="140" y="2336"/>
                  <a:pt x="124" y="2325"/>
                  <a:pt x="109" y="2320"/>
                </a:cubicBezTo>
                <a:cubicBezTo>
                  <a:pt x="106" y="2317"/>
                  <a:pt x="103" y="2314"/>
                  <a:pt x="100" y="2312"/>
                </a:cubicBezTo>
                <a:cubicBezTo>
                  <a:pt x="96" y="2310"/>
                  <a:pt x="91" y="2311"/>
                  <a:pt x="88" y="2308"/>
                </a:cubicBezTo>
                <a:cubicBezTo>
                  <a:pt x="84" y="2305"/>
                  <a:pt x="83" y="2299"/>
                  <a:pt x="80" y="2296"/>
                </a:cubicBezTo>
                <a:cubicBezTo>
                  <a:pt x="77" y="2293"/>
                  <a:pt x="72" y="2291"/>
                  <a:pt x="68" y="2288"/>
                </a:cubicBezTo>
                <a:cubicBezTo>
                  <a:pt x="60" y="2265"/>
                  <a:pt x="39" y="2250"/>
                  <a:pt x="32" y="2228"/>
                </a:cubicBezTo>
                <a:cubicBezTo>
                  <a:pt x="29" y="2218"/>
                  <a:pt x="28" y="2208"/>
                  <a:pt x="24" y="2199"/>
                </a:cubicBezTo>
                <a:cubicBezTo>
                  <a:pt x="20" y="2190"/>
                  <a:pt x="13" y="2183"/>
                  <a:pt x="8" y="2175"/>
                </a:cubicBezTo>
                <a:cubicBezTo>
                  <a:pt x="5" y="2171"/>
                  <a:pt x="0" y="2163"/>
                  <a:pt x="0" y="2163"/>
                </a:cubicBezTo>
                <a:cubicBezTo>
                  <a:pt x="6" y="2138"/>
                  <a:pt x="31" y="2121"/>
                  <a:pt x="52" y="2107"/>
                </a:cubicBezTo>
                <a:cubicBezTo>
                  <a:pt x="71" y="2078"/>
                  <a:pt x="63" y="2090"/>
                  <a:pt x="76" y="2070"/>
                </a:cubicBezTo>
                <a:cubicBezTo>
                  <a:pt x="83" y="2060"/>
                  <a:pt x="77" y="2044"/>
                  <a:pt x="84" y="2034"/>
                </a:cubicBezTo>
                <a:cubicBezTo>
                  <a:pt x="92" y="2022"/>
                  <a:pt x="108" y="2018"/>
                  <a:pt x="121" y="2014"/>
                </a:cubicBezTo>
                <a:cubicBezTo>
                  <a:pt x="130" y="1987"/>
                  <a:pt x="125" y="1963"/>
                  <a:pt x="104" y="1945"/>
                </a:cubicBezTo>
                <a:cubicBezTo>
                  <a:pt x="90" y="1902"/>
                  <a:pt x="83" y="1896"/>
                  <a:pt x="36" y="1889"/>
                </a:cubicBezTo>
                <a:cubicBezTo>
                  <a:pt x="15" y="1882"/>
                  <a:pt x="16" y="1859"/>
                  <a:pt x="12" y="1840"/>
                </a:cubicBezTo>
                <a:cubicBezTo>
                  <a:pt x="21" y="1813"/>
                  <a:pt x="8" y="1840"/>
                  <a:pt x="52" y="1824"/>
                </a:cubicBezTo>
                <a:cubicBezTo>
                  <a:pt x="58" y="1822"/>
                  <a:pt x="62" y="1805"/>
                  <a:pt x="64" y="1800"/>
                </a:cubicBezTo>
                <a:cubicBezTo>
                  <a:pt x="58" y="1776"/>
                  <a:pt x="57" y="1746"/>
                  <a:pt x="36" y="1732"/>
                </a:cubicBezTo>
                <a:cubicBezTo>
                  <a:pt x="40" y="1710"/>
                  <a:pt x="50" y="1706"/>
                  <a:pt x="56" y="1687"/>
                </a:cubicBezTo>
                <a:cubicBezTo>
                  <a:pt x="51" y="1642"/>
                  <a:pt x="48" y="1618"/>
                  <a:pt x="16" y="1586"/>
                </a:cubicBezTo>
                <a:cubicBezTo>
                  <a:pt x="8" y="1563"/>
                  <a:pt x="1" y="1553"/>
                  <a:pt x="24" y="1538"/>
                </a:cubicBezTo>
                <a:cubicBezTo>
                  <a:pt x="29" y="1530"/>
                  <a:pt x="35" y="1522"/>
                  <a:pt x="40" y="1514"/>
                </a:cubicBezTo>
                <a:cubicBezTo>
                  <a:pt x="43" y="1510"/>
                  <a:pt x="48" y="1502"/>
                  <a:pt x="48" y="1502"/>
                </a:cubicBezTo>
                <a:cubicBezTo>
                  <a:pt x="49" y="1495"/>
                  <a:pt x="47" y="1486"/>
                  <a:pt x="52" y="1481"/>
                </a:cubicBezTo>
                <a:cubicBezTo>
                  <a:pt x="58" y="1475"/>
                  <a:pt x="68" y="1476"/>
                  <a:pt x="76" y="1473"/>
                </a:cubicBezTo>
                <a:cubicBezTo>
                  <a:pt x="93" y="1467"/>
                  <a:pt x="104" y="1455"/>
                  <a:pt x="121" y="1449"/>
                </a:cubicBezTo>
                <a:cubicBezTo>
                  <a:pt x="129" y="1424"/>
                  <a:pt x="131" y="1408"/>
                  <a:pt x="153" y="1393"/>
                </a:cubicBezTo>
                <a:cubicBezTo>
                  <a:pt x="162" y="1380"/>
                  <a:pt x="175" y="1375"/>
                  <a:pt x="181" y="1360"/>
                </a:cubicBezTo>
                <a:cubicBezTo>
                  <a:pt x="185" y="1351"/>
                  <a:pt x="190" y="1315"/>
                  <a:pt x="197" y="1308"/>
                </a:cubicBezTo>
                <a:cubicBezTo>
                  <a:pt x="208" y="1297"/>
                  <a:pt x="227" y="1302"/>
                  <a:pt x="242" y="1300"/>
                </a:cubicBezTo>
                <a:cubicBezTo>
                  <a:pt x="250" y="1297"/>
                  <a:pt x="258" y="1295"/>
                  <a:pt x="266" y="1292"/>
                </a:cubicBezTo>
                <a:cubicBezTo>
                  <a:pt x="275" y="1289"/>
                  <a:pt x="290" y="1276"/>
                  <a:pt x="290" y="1276"/>
                </a:cubicBezTo>
                <a:cubicBezTo>
                  <a:pt x="293" y="1272"/>
                  <a:pt x="294" y="1267"/>
                  <a:pt x="298" y="1264"/>
                </a:cubicBezTo>
                <a:cubicBezTo>
                  <a:pt x="305" y="1260"/>
                  <a:pt x="314" y="1259"/>
                  <a:pt x="322" y="1256"/>
                </a:cubicBezTo>
                <a:cubicBezTo>
                  <a:pt x="336" y="1251"/>
                  <a:pt x="340" y="1240"/>
                  <a:pt x="355" y="1235"/>
                </a:cubicBezTo>
                <a:cubicBezTo>
                  <a:pt x="383" y="1216"/>
                  <a:pt x="401" y="1213"/>
                  <a:pt x="435" y="1207"/>
                </a:cubicBezTo>
                <a:cubicBezTo>
                  <a:pt x="447" y="1189"/>
                  <a:pt x="448" y="1178"/>
                  <a:pt x="451" y="1155"/>
                </a:cubicBezTo>
                <a:cubicBezTo>
                  <a:pt x="446" y="1104"/>
                  <a:pt x="442" y="1090"/>
                  <a:pt x="399" y="1062"/>
                </a:cubicBezTo>
                <a:cubicBezTo>
                  <a:pt x="391" y="1057"/>
                  <a:pt x="383" y="1051"/>
                  <a:pt x="375" y="1046"/>
                </a:cubicBezTo>
                <a:cubicBezTo>
                  <a:pt x="368" y="1041"/>
                  <a:pt x="351" y="1038"/>
                  <a:pt x="351" y="1038"/>
                </a:cubicBezTo>
                <a:cubicBezTo>
                  <a:pt x="324" y="1014"/>
                  <a:pt x="279" y="1008"/>
                  <a:pt x="246" y="997"/>
                </a:cubicBezTo>
                <a:cubicBezTo>
                  <a:pt x="236" y="983"/>
                  <a:pt x="237" y="962"/>
                  <a:pt x="221" y="953"/>
                </a:cubicBezTo>
                <a:cubicBezTo>
                  <a:pt x="209" y="946"/>
                  <a:pt x="185" y="933"/>
                  <a:pt x="185" y="933"/>
                </a:cubicBezTo>
                <a:cubicBezTo>
                  <a:pt x="182" y="925"/>
                  <a:pt x="169" y="912"/>
                  <a:pt x="177" y="909"/>
                </a:cubicBezTo>
                <a:cubicBezTo>
                  <a:pt x="201" y="901"/>
                  <a:pt x="220" y="897"/>
                  <a:pt x="246" y="893"/>
                </a:cubicBezTo>
                <a:cubicBezTo>
                  <a:pt x="259" y="883"/>
                  <a:pt x="266" y="872"/>
                  <a:pt x="278" y="860"/>
                </a:cubicBezTo>
                <a:cubicBezTo>
                  <a:pt x="286" y="835"/>
                  <a:pt x="275" y="811"/>
                  <a:pt x="282" y="784"/>
                </a:cubicBezTo>
                <a:cubicBezTo>
                  <a:pt x="288" y="761"/>
                  <a:pt x="327" y="745"/>
                  <a:pt x="347" y="739"/>
                </a:cubicBezTo>
                <a:cubicBezTo>
                  <a:pt x="364" y="728"/>
                  <a:pt x="379" y="722"/>
                  <a:pt x="395" y="711"/>
                </a:cubicBezTo>
                <a:cubicBezTo>
                  <a:pt x="400" y="703"/>
                  <a:pt x="406" y="695"/>
                  <a:pt x="411" y="687"/>
                </a:cubicBezTo>
                <a:cubicBezTo>
                  <a:pt x="416" y="680"/>
                  <a:pt x="419" y="663"/>
                  <a:pt x="419" y="663"/>
                </a:cubicBezTo>
                <a:cubicBezTo>
                  <a:pt x="416" y="646"/>
                  <a:pt x="416" y="638"/>
                  <a:pt x="411" y="622"/>
                </a:cubicBezTo>
                <a:cubicBezTo>
                  <a:pt x="409" y="614"/>
                  <a:pt x="406" y="606"/>
                  <a:pt x="403" y="598"/>
                </a:cubicBezTo>
                <a:cubicBezTo>
                  <a:pt x="402" y="594"/>
                  <a:pt x="399" y="586"/>
                  <a:pt x="399" y="586"/>
                </a:cubicBezTo>
                <a:cubicBezTo>
                  <a:pt x="400" y="581"/>
                  <a:pt x="398" y="572"/>
                  <a:pt x="403" y="570"/>
                </a:cubicBezTo>
                <a:cubicBezTo>
                  <a:pt x="411" y="568"/>
                  <a:pt x="427" y="578"/>
                  <a:pt x="427" y="578"/>
                </a:cubicBezTo>
                <a:cubicBezTo>
                  <a:pt x="449" y="571"/>
                  <a:pt x="468" y="561"/>
                  <a:pt x="488" y="550"/>
                </a:cubicBezTo>
                <a:cubicBezTo>
                  <a:pt x="504" y="541"/>
                  <a:pt x="515" y="527"/>
                  <a:pt x="532" y="521"/>
                </a:cubicBezTo>
                <a:cubicBezTo>
                  <a:pt x="539" y="499"/>
                  <a:pt x="553" y="489"/>
                  <a:pt x="528" y="473"/>
                </a:cubicBezTo>
                <a:cubicBezTo>
                  <a:pt x="522" y="456"/>
                  <a:pt x="514" y="439"/>
                  <a:pt x="504" y="425"/>
                </a:cubicBezTo>
                <a:cubicBezTo>
                  <a:pt x="505" y="415"/>
                  <a:pt x="501" y="403"/>
                  <a:pt x="508" y="396"/>
                </a:cubicBezTo>
                <a:cubicBezTo>
                  <a:pt x="517" y="386"/>
                  <a:pt x="536" y="395"/>
                  <a:pt x="548" y="388"/>
                </a:cubicBezTo>
                <a:cubicBezTo>
                  <a:pt x="602" y="358"/>
                  <a:pt x="585" y="354"/>
                  <a:pt x="657" y="348"/>
                </a:cubicBezTo>
                <a:cubicBezTo>
                  <a:pt x="674" y="337"/>
                  <a:pt x="675" y="320"/>
                  <a:pt x="693" y="308"/>
                </a:cubicBezTo>
                <a:cubicBezTo>
                  <a:pt x="699" y="289"/>
                  <a:pt x="717" y="290"/>
                  <a:pt x="734" y="283"/>
                </a:cubicBezTo>
                <a:cubicBezTo>
                  <a:pt x="757" y="287"/>
                  <a:pt x="768" y="288"/>
                  <a:pt x="786" y="300"/>
                </a:cubicBezTo>
                <a:cubicBezTo>
                  <a:pt x="802" y="325"/>
                  <a:pt x="815" y="315"/>
                  <a:pt x="847" y="312"/>
                </a:cubicBezTo>
                <a:cubicBezTo>
                  <a:pt x="880" y="316"/>
                  <a:pt x="881" y="319"/>
                  <a:pt x="907" y="328"/>
                </a:cubicBezTo>
                <a:cubicBezTo>
                  <a:pt x="914" y="306"/>
                  <a:pt x="911" y="295"/>
                  <a:pt x="931" y="288"/>
                </a:cubicBezTo>
                <a:cubicBezTo>
                  <a:pt x="951" y="265"/>
                  <a:pt x="988" y="272"/>
                  <a:pt x="1016" y="267"/>
                </a:cubicBezTo>
                <a:cubicBezTo>
                  <a:pt x="1024" y="255"/>
                  <a:pt x="1032" y="243"/>
                  <a:pt x="1040" y="231"/>
                </a:cubicBezTo>
                <a:cubicBezTo>
                  <a:pt x="1045" y="223"/>
                  <a:pt x="1056" y="207"/>
                  <a:pt x="1056" y="207"/>
                </a:cubicBezTo>
                <a:cubicBezTo>
                  <a:pt x="1049" y="174"/>
                  <a:pt x="1056" y="145"/>
                  <a:pt x="1069" y="114"/>
                </a:cubicBezTo>
                <a:cubicBezTo>
                  <a:pt x="1063" y="88"/>
                  <a:pt x="1056" y="62"/>
                  <a:pt x="1048" y="37"/>
                </a:cubicBezTo>
                <a:cubicBezTo>
                  <a:pt x="1053" y="0"/>
                  <a:pt x="1054" y="3"/>
                  <a:pt x="1089" y="9"/>
                </a:cubicBezTo>
                <a:cubicBezTo>
                  <a:pt x="1102" y="13"/>
                  <a:pt x="1112" y="21"/>
                  <a:pt x="1125" y="25"/>
                </a:cubicBezTo>
                <a:cubicBezTo>
                  <a:pt x="1163" y="20"/>
                  <a:pt x="1178" y="17"/>
                  <a:pt x="1218" y="21"/>
                </a:cubicBezTo>
                <a:cubicBezTo>
                  <a:pt x="1245" y="30"/>
                  <a:pt x="1269" y="37"/>
                  <a:pt x="1294" y="50"/>
                </a:cubicBezTo>
                <a:cubicBezTo>
                  <a:pt x="1306" y="56"/>
                  <a:pt x="1331" y="66"/>
                  <a:pt x="1331" y="66"/>
                </a:cubicBezTo>
                <a:cubicBezTo>
                  <a:pt x="1350" y="53"/>
                  <a:pt x="1350" y="51"/>
                  <a:pt x="1367" y="45"/>
                </a:cubicBezTo>
                <a:cubicBezTo>
                  <a:pt x="1375" y="42"/>
                  <a:pt x="1391" y="37"/>
                  <a:pt x="1391" y="37"/>
                </a:cubicBezTo>
                <a:cubicBezTo>
                  <a:pt x="1411" y="44"/>
                  <a:pt x="1419" y="45"/>
                  <a:pt x="1432" y="62"/>
                </a:cubicBezTo>
                <a:cubicBezTo>
                  <a:pt x="1455" y="91"/>
                  <a:pt x="1437" y="82"/>
                  <a:pt x="1460" y="90"/>
                </a:cubicBezTo>
                <a:cubicBezTo>
                  <a:pt x="1491" y="82"/>
                  <a:pt x="1492" y="82"/>
                  <a:pt x="1532" y="86"/>
                </a:cubicBezTo>
                <a:cubicBezTo>
                  <a:pt x="1543" y="102"/>
                  <a:pt x="1555" y="111"/>
                  <a:pt x="1561" y="130"/>
                </a:cubicBezTo>
                <a:cubicBezTo>
                  <a:pt x="1558" y="157"/>
                  <a:pt x="1559" y="166"/>
                  <a:pt x="1540" y="183"/>
                </a:cubicBezTo>
                <a:cubicBezTo>
                  <a:pt x="1538" y="204"/>
                  <a:pt x="1537" y="236"/>
                  <a:pt x="1524" y="255"/>
                </a:cubicBezTo>
                <a:cubicBezTo>
                  <a:pt x="1517" y="266"/>
                  <a:pt x="1508" y="292"/>
                  <a:pt x="1508" y="292"/>
                </a:cubicBezTo>
                <a:cubicBezTo>
                  <a:pt x="1504" y="317"/>
                  <a:pt x="1504" y="329"/>
                  <a:pt x="1512" y="352"/>
                </a:cubicBezTo>
                <a:cubicBezTo>
                  <a:pt x="1508" y="366"/>
                  <a:pt x="1492" y="392"/>
                  <a:pt x="1492" y="392"/>
                </a:cubicBezTo>
                <a:cubicBezTo>
                  <a:pt x="1493" y="403"/>
                  <a:pt x="1491" y="415"/>
                  <a:pt x="1496" y="425"/>
                </a:cubicBezTo>
                <a:cubicBezTo>
                  <a:pt x="1501" y="433"/>
                  <a:pt x="1512" y="436"/>
                  <a:pt x="1520" y="441"/>
                </a:cubicBezTo>
                <a:cubicBezTo>
                  <a:pt x="1524" y="444"/>
                  <a:pt x="1532" y="449"/>
                  <a:pt x="1532" y="449"/>
                </a:cubicBezTo>
                <a:cubicBezTo>
                  <a:pt x="1542" y="478"/>
                  <a:pt x="1538" y="465"/>
                  <a:pt x="1544" y="489"/>
                </a:cubicBezTo>
                <a:cubicBezTo>
                  <a:pt x="1539" y="535"/>
                  <a:pt x="1523" y="577"/>
                  <a:pt x="1512" y="622"/>
                </a:cubicBezTo>
                <a:cubicBezTo>
                  <a:pt x="1514" y="633"/>
                  <a:pt x="1512" y="647"/>
                  <a:pt x="1520" y="655"/>
                </a:cubicBezTo>
                <a:cubicBezTo>
                  <a:pt x="1528" y="663"/>
                  <a:pt x="1578" y="697"/>
                  <a:pt x="1589" y="699"/>
                </a:cubicBezTo>
                <a:cubicBezTo>
                  <a:pt x="1609" y="702"/>
                  <a:pt x="1629" y="702"/>
                  <a:pt x="1649" y="703"/>
                </a:cubicBezTo>
                <a:cubicBezTo>
                  <a:pt x="1654" y="717"/>
                  <a:pt x="1665" y="724"/>
                  <a:pt x="1657" y="739"/>
                </a:cubicBezTo>
                <a:cubicBezTo>
                  <a:pt x="1652" y="747"/>
                  <a:pt x="1641" y="763"/>
                  <a:pt x="1641" y="763"/>
                </a:cubicBezTo>
                <a:cubicBezTo>
                  <a:pt x="1633" y="788"/>
                  <a:pt x="1631" y="805"/>
                  <a:pt x="1609" y="820"/>
                </a:cubicBezTo>
                <a:cubicBezTo>
                  <a:pt x="1604" y="828"/>
                  <a:pt x="1594" y="832"/>
                  <a:pt x="1589" y="840"/>
                </a:cubicBezTo>
                <a:cubicBezTo>
                  <a:pt x="1580" y="854"/>
                  <a:pt x="1582" y="876"/>
                  <a:pt x="1573" y="889"/>
                </a:cubicBezTo>
                <a:cubicBezTo>
                  <a:pt x="1544" y="933"/>
                  <a:pt x="1536" y="953"/>
                  <a:pt x="1480" y="961"/>
                </a:cubicBezTo>
                <a:cubicBezTo>
                  <a:pt x="1459" y="968"/>
                  <a:pt x="1440" y="982"/>
                  <a:pt x="1423" y="997"/>
                </a:cubicBezTo>
                <a:cubicBezTo>
                  <a:pt x="1404" y="992"/>
                  <a:pt x="1403" y="984"/>
                  <a:pt x="1387" y="973"/>
                </a:cubicBezTo>
                <a:cubicBezTo>
                  <a:pt x="1369" y="978"/>
                  <a:pt x="1361" y="979"/>
                  <a:pt x="1355" y="997"/>
                </a:cubicBezTo>
                <a:cubicBezTo>
                  <a:pt x="1356" y="1004"/>
                  <a:pt x="1357" y="1011"/>
                  <a:pt x="1359" y="1018"/>
                </a:cubicBezTo>
                <a:cubicBezTo>
                  <a:pt x="1361" y="1026"/>
                  <a:pt x="1367" y="1042"/>
                  <a:pt x="1367" y="1042"/>
                </a:cubicBezTo>
                <a:cubicBezTo>
                  <a:pt x="1366" y="1053"/>
                  <a:pt x="1373" y="1084"/>
                  <a:pt x="1351" y="1082"/>
                </a:cubicBezTo>
                <a:cubicBezTo>
                  <a:pt x="1343" y="1081"/>
                  <a:pt x="1334" y="1079"/>
                  <a:pt x="1327" y="1074"/>
                </a:cubicBezTo>
                <a:cubicBezTo>
                  <a:pt x="1319" y="1069"/>
                  <a:pt x="1302" y="1058"/>
                  <a:pt x="1302" y="1058"/>
                </a:cubicBezTo>
                <a:cubicBezTo>
                  <a:pt x="1271" y="1062"/>
                  <a:pt x="1245" y="1071"/>
                  <a:pt x="1214" y="1074"/>
                </a:cubicBezTo>
                <a:cubicBezTo>
                  <a:pt x="1208" y="1104"/>
                  <a:pt x="1205" y="1152"/>
                  <a:pt x="1234" y="1171"/>
                </a:cubicBezTo>
                <a:cubicBezTo>
                  <a:pt x="1237" y="1180"/>
                  <a:pt x="1242" y="1189"/>
                  <a:pt x="1234" y="1199"/>
                </a:cubicBezTo>
                <a:cubicBezTo>
                  <a:pt x="1228" y="1206"/>
                  <a:pt x="1210" y="1215"/>
                  <a:pt x="1210" y="1215"/>
                </a:cubicBezTo>
                <a:cubicBezTo>
                  <a:pt x="1183" y="1255"/>
                  <a:pt x="1217" y="1286"/>
                  <a:pt x="1230" y="1324"/>
                </a:cubicBezTo>
                <a:cubicBezTo>
                  <a:pt x="1234" y="1336"/>
                  <a:pt x="1238" y="1348"/>
                  <a:pt x="1242" y="1360"/>
                </a:cubicBezTo>
                <a:cubicBezTo>
                  <a:pt x="1243" y="1364"/>
                  <a:pt x="1246" y="1373"/>
                  <a:pt x="1246" y="1373"/>
                </a:cubicBezTo>
                <a:cubicBezTo>
                  <a:pt x="1245" y="1375"/>
                  <a:pt x="1240" y="1398"/>
                  <a:pt x="1238" y="1401"/>
                </a:cubicBezTo>
                <a:cubicBezTo>
                  <a:pt x="1224" y="1422"/>
                  <a:pt x="1221" y="1405"/>
                  <a:pt x="1210" y="1437"/>
                </a:cubicBezTo>
                <a:cubicBezTo>
                  <a:pt x="1200" y="1466"/>
                  <a:pt x="1187" y="1493"/>
                  <a:pt x="1177" y="1522"/>
                </a:cubicBezTo>
                <a:cubicBezTo>
                  <a:pt x="1178" y="1553"/>
                  <a:pt x="1178" y="1584"/>
                  <a:pt x="1181" y="1615"/>
                </a:cubicBezTo>
                <a:cubicBezTo>
                  <a:pt x="1182" y="1629"/>
                  <a:pt x="1202" y="1651"/>
                  <a:pt x="1202" y="1651"/>
                </a:cubicBezTo>
                <a:cubicBezTo>
                  <a:pt x="1198" y="1679"/>
                  <a:pt x="1200" y="1686"/>
                  <a:pt x="1181" y="1703"/>
                </a:cubicBezTo>
                <a:cubicBezTo>
                  <a:pt x="1170" y="1735"/>
                  <a:pt x="1186" y="1695"/>
                  <a:pt x="1165" y="1723"/>
                </a:cubicBezTo>
                <a:cubicBezTo>
                  <a:pt x="1153" y="1739"/>
                  <a:pt x="1154" y="1754"/>
                  <a:pt x="1133" y="1768"/>
                </a:cubicBezTo>
                <a:cubicBezTo>
                  <a:pt x="1128" y="1776"/>
                  <a:pt x="1118" y="1780"/>
                  <a:pt x="1113" y="1788"/>
                </a:cubicBezTo>
                <a:cubicBezTo>
                  <a:pt x="1109" y="1795"/>
                  <a:pt x="1105" y="1812"/>
                  <a:pt x="1105" y="1812"/>
                </a:cubicBezTo>
                <a:cubicBezTo>
                  <a:pt x="1114" y="1840"/>
                  <a:pt x="1111" y="1828"/>
                  <a:pt x="1117" y="1849"/>
                </a:cubicBezTo>
                <a:cubicBezTo>
                  <a:pt x="1120" y="1858"/>
                  <a:pt x="1130" y="1864"/>
                  <a:pt x="1133" y="1873"/>
                </a:cubicBezTo>
                <a:cubicBezTo>
                  <a:pt x="1134" y="1876"/>
                  <a:pt x="1149" y="1918"/>
                  <a:pt x="1153" y="1921"/>
                </a:cubicBezTo>
                <a:cubicBezTo>
                  <a:pt x="1170" y="1933"/>
                  <a:pt x="1207" y="1935"/>
                  <a:pt x="1226" y="1937"/>
                </a:cubicBezTo>
                <a:cubicBezTo>
                  <a:pt x="1252" y="1946"/>
                  <a:pt x="1280" y="1946"/>
                  <a:pt x="1307" y="1949"/>
                </a:cubicBezTo>
                <a:cubicBezTo>
                  <a:pt x="1327" y="1962"/>
                  <a:pt x="1324" y="1974"/>
                  <a:pt x="1327" y="1998"/>
                </a:cubicBezTo>
                <a:cubicBezTo>
                  <a:pt x="1324" y="2033"/>
                  <a:pt x="1320" y="2047"/>
                  <a:pt x="1327" y="2082"/>
                </a:cubicBezTo>
                <a:cubicBezTo>
                  <a:pt x="1330" y="2095"/>
                  <a:pt x="1343" y="2119"/>
                  <a:pt x="1343" y="2119"/>
                </a:cubicBezTo>
                <a:cubicBezTo>
                  <a:pt x="1332" y="2126"/>
                  <a:pt x="1307" y="2135"/>
                  <a:pt x="1307" y="2135"/>
                </a:cubicBezTo>
                <a:cubicBezTo>
                  <a:pt x="1296" y="2162"/>
                  <a:pt x="1307" y="2206"/>
                  <a:pt x="1278" y="2216"/>
                </a:cubicBezTo>
                <a:cubicBezTo>
                  <a:pt x="1266" y="2234"/>
                  <a:pt x="1251" y="2239"/>
                  <a:pt x="1234" y="2248"/>
                </a:cubicBezTo>
                <a:cubicBezTo>
                  <a:pt x="1214" y="2259"/>
                  <a:pt x="1197" y="2277"/>
                  <a:pt x="1177" y="2288"/>
                </a:cubicBezTo>
                <a:cubicBezTo>
                  <a:pt x="1162" y="2296"/>
                  <a:pt x="1145" y="2303"/>
                  <a:pt x="1129" y="2308"/>
                </a:cubicBezTo>
                <a:cubicBezTo>
                  <a:pt x="1125" y="2309"/>
                  <a:pt x="1117" y="2312"/>
                  <a:pt x="1117" y="2312"/>
                </a:cubicBezTo>
                <a:cubicBezTo>
                  <a:pt x="1085" y="2311"/>
                  <a:pt x="1052" y="2312"/>
                  <a:pt x="1020" y="2308"/>
                </a:cubicBezTo>
                <a:cubicBezTo>
                  <a:pt x="1005" y="2306"/>
                  <a:pt x="1000" y="2283"/>
                  <a:pt x="988" y="2276"/>
                </a:cubicBezTo>
                <a:cubicBezTo>
                  <a:pt x="975" y="2269"/>
                  <a:pt x="961" y="2269"/>
                  <a:pt x="948" y="2260"/>
                </a:cubicBezTo>
                <a:cubicBezTo>
                  <a:pt x="933" y="2225"/>
                  <a:pt x="924" y="2193"/>
                  <a:pt x="883" y="2179"/>
                </a:cubicBezTo>
                <a:cubicBezTo>
                  <a:pt x="850" y="2184"/>
                  <a:pt x="861" y="2175"/>
                  <a:pt x="851" y="2208"/>
                </a:cubicBezTo>
                <a:cubicBezTo>
                  <a:pt x="848" y="2216"/>
                  <a:pt x="835" y="2213"/>
                  <a:pt x="827" y="2216"/>
                </a:cubicBezTo>
                <a:cubicBezTo>
                  <a:pt x="797" y="2226"/>
                  <a:pt x="809" y="2220"/>
                  <a:pt x="754" y="2224"/>
                </a:cubicBezTo>
                <a:cubicBezTo>
                  <a:pt x="745" y="2238"/>
                  <a:pt x="746" y="2247"/>
                  <a:pt x="730" y="2252"/>
                </a:cubicBezTo>
                <a:cubicBezTo>
                  <a:pt x="718" y="2244"/>
                  <a:pt x="707" y="2241"/>
                  <a:pt x="697" y="2232"/>
                </a:cubicBezTo>
                <a:cubicBezTo>
                  <a:pt x="691" y="2213"/>
                  <a:pt x="681" y="2202"/>
                  <a:pt x="665" y="2191"/>
                </a:cubicBezTo>
                <a:cubicBezTo>
                  <a:pt x="650" y="2201"/>
                  <a:pt x="636" y="2210"/>
                  <a:pt x="621" y="2220"/>
                </a:cubicBezTo>
                <a:cubicBezTo>
                  <a:pt x="613" y="2244"/>
                  <a:pt x="610" y="2274"/>
                  <a:pt x="589" y="2288"/>
                </a:cubicBezTo>
                <a:cubicBezTo>
                  <a:pt x="578" y="2287"/>
                  <a:pt x="566" y="2289"/>
                  <a:pt x="556" y="2284"/>
                </a:cubicBezTo>
                <a:cubicBezTo>
                  <a:pt x="544" y="2277"/>
                  <a:pt x="540" y="2260"/>
                  <a:pt x="528" y="2252"/>
                </a:cubicBezTo>
                <a:cubicBezTo>
                  <a:pt x="520" y="2227"/>
                  <a:pt x="505" y="2205"/>
                  <a:pt x="496" y="2179"/>
                </a:cubicBezTo>
                <a:cubicBezTo>
                  <a:pt x="495" y="2175"/>
                  <a:pt x="488" y="2177"/>
                  <a:pt x="484" y="2175"/>
                </a:cubicBezTo>
                <a:cubicBezTo>
                  <a:pt x="463" y="2164"/>
                  <a:pt x="446" y="2147"/>
                  <a:pt x="423" y="2139"/>
                </a:cubicBezTo>
                <a:cubicBezTo>
                  <a:pt x="377" y="2147"/>
                  <a:pt x="397" y="2158"/>
                  <a:pt x="367" y="2171"/>
                </a:cubicBezTo>
                <a:cubicBezTo>
                  <a:pt x="359" y="2174"/>
                  <a:pt x="342" y="2179"/>
                  <a:pt x="342" y="2179"/>
                </a:cubicBezTo>
                <a:cubicBezTo>
                  <a:pt x="319" y="2194"/>
                  <a:pt x="332" y="2217"/>
                  <a:pt x="310" y="2232"/>
                </a:cubicBezTo>
                <a:cubicBezTo>
                  <a:pt x="305" y="2240"/>
                  <a:pt x="302" y="2251"/>
                  <a:pt x="294" y="2256"/>
                </a:cubicBezTo>
                <a:cubicBezTo>
                  <a:pt x="290" y="2259"/>
                  <a:pt x="282" y="2259"/>
                  <a:pt x="282" y="2264"/>
                </a:cubicBezTo>
                <a:cubicBezTo>
                  <a:pt x="282" y="2268"/>
                  <a:pt x="290" y="2261"/>
                  <a:pt x="294" y="226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5139754" y="2968511"/>
            <a:ext cx="986631" cy="1496229"/>
          </a:xfrm>
          <a:custGeom>
            <a:avLst/>
            <a:gdLst>
              <a:gd name="T0" fmla="*/ 288 w 1779"/>
              <a:gd name="T1" fmla="*/ 1569 h 2339"/>
              <a:gd name="T2" fmla="*/ 372 w 1779"/>
              <a:gd name="T3" fmla="*/ 1464 h 2339"/>
              <a:gd name="T4" fmla="*/ 449 w 1779"/>
              <a:gd name="T5" fmla="*/ 1230 h 2339"/>
              <a:gd name="T6" fmla="*/ 401 w 1779"/>
              <a:gd name="T7" fmla="*/ 1093 h 2339"/>
              <a:gd name="T8" fmla="*/ 292 w 1779"/>
              <a:gd name="T9" fmla="*/ 968 h 2339"/>
              <a:gd name="T10" fmla="*/ 276 w 1779"/>
              <a:gd name="T11" fmla="*/ 891 h 2339"/>
              <a:gd name="T12" fmla="*/ 179 w 1779"/>
              <a:gd name="T13" fmla="*/ 782 h 2339"/>
              <a:gd name="T14" fmla="*/ 147 w 1779"/>
              <a:gd name="T15" fmla="*/ 710 h 2339"/>
              <a:gd name="T16" fmla="*/ 106 w 1779"/>
              <a:gd name="T17" fmla="*/ 456 h 2339"/>
              <a:gd name="T18" fmla="*/ 42 w 1779"/>
              <a:gd name="T19" fmla="*/ 222 h 2339"/>
              <a:gd name="T20" fmla="*/ 227 w 1779"/>
              <a:gd name="T21" fmla="*/ 117 h 2339"/>
              <a:gd name="T22" fmla="*/ 437 w 1779"/>
              <a:gd name="T23" fmla="*/ 48 h 2339"/>
              <a:gd name="T24" fmla="*/ 550 w 1779"/>
              <a:gd name="T25" fmla="*/ 8 h 2339"/>
              <a:gd name="T26" fmla="*/ 731 w 1779"/>
              <a:gd name="T27" fmla="*/ 85 h 2339"/>
              <a:gd name="T28" fmla="*/ 840 w 1779"/>
              <a:gd name="T29" fmla="*/ 137 h 2339"/>
              <a:gd name="T30" fmla="*/ 937 w 1779"/>
              <a:gd name="T31" fmla="*/ 48 h 2339"/>
              <a:gd name="T32" fmla="*/ 1074 w 1779"/>
              <a:gd name="T33" fmla="*/ 109 h 2339"/>
              <a:gd name="T34" fmla="*/ 1074 w 1779"/>
              <a:gd name="T35" fmla="*/ 242 h 2339"/>
              <a:gd name="T36" fmla="*/ 1022 w 1779"/>
              <a:gd name="T37" fmla="*/ 306 h 2339"/>
              <a:gd name="T38" fmla="*/ 1115 w 1779"/>
              <a:gd name="T39" fmla="*/ 306 h 2339"/>
              <a:gd name="T40" fmla="*/ 1199 w 1779"/>
              <a:gd name="T41" fmla="*/ 157 h 2339"/>
              <a:gd name="T42" fmla="*/ 1268 w 1779"/>
              <a:gd name="T43" fmla="*/ 254 h 2339"/>
              <a:gd name="T44" fmla="*/ 1244 w 1779"/>
              <a:gd name="T45" fmla="*/ 327 h 2339"/>
              <a:gd name="T46" fmla="*/ 1264 w 1779"/>
              <a:gd name="T47" fmla="*/ 553 h 2339"/>
              <a:gd name="T48" fmla="*/ 1441 w 1779"/>
              <a:gd name="T49" fmla="*/ 581 h 2339"/>
              <a:gd name="T50" fmla="*/ 1538 w 1779"/>
              <a:gd name="T51" fmla="*/ 657 h 2339"/>
              <a:gd name="T52" fmla="*/ 1470 w 1779"/>
              <a:gd name="T53" fmla="*/ 758 h 2339"/>
              <a:gd name="T54" fmla="*/ 1357 w 1779"/>
              <a:gd name="T55" fmla="*/ 811 h 2339"/>
              <a:gd name="T56" fmla="*/ 1328 w 1779"/>
              <a:gd name="T57" fmla="*/ 976 h 2339"/>
              <a:gd name="T58" fmla="*/ 1449 w 1779"/>
              <a:gd name="T59" fmla="*/ 1137 h 2339"/>
              <a:gd name="T60" fmla="*/ 1324 w 1779"/>
              <a:gd name="T61" fmla="*/ 1202 h 2339"/>
              <a:gd name="T62" fmla="*/ 1276 w 1779"/>
              <a:gd name="T63" fmla="*/ 1266 h 2339"/>
              <a:gd name="T64" fmla="*/ 1445 w 1779"/>
              <a:gd name="T65" fmla="*/ 1307 h 2339"/>
              <a:gd name="T66" fmla="*/ 1393 w 1779"/>
              <a:gd name="T67" fmla="*/ 1420 h 2339"/>
              <a:gd name="T68" fmla="*/ 1361 w 1779"/>
              <a:gd name="T69" fmla="*/ 1533 h 2339"/>
              <a:gd name="T70" fmla="*/ 1566 w 1779"/>
              <a:gd name="T71" fmla="*/ 1541 h 2339"/>
              <a:gd name="T72" fmla="*/ 1675 w 1779"/>
              <a:gd name="T73" fmla="*/ 1513 h 2339"/>
              <a:gd name="T74" fmla="*/ 1740 w 1779"/>
              <a:gd name="T75" fmla="*/ 1654 h 2339"/>
              <a:gd name="T76" fmla="*/ 1691 w 1779"/>
              <a:gd name="T77" fmla="*/ 1863 h 2339"/>
              <a:gd name="T78" fmla="*/ 1647 w 1779"/>
              <a:gd name="T79" fmla="*/ 2105 h 2339"/>
              <a:gd name="T80" fmla="*/ 1478 w 1779"/>
              <a:gd name="T81" fmla="*/ 2243 h 2339"/>
              <a:gd name="T82" fmla="*/ 1171 w 1779"/>
              <a:gd name="T83" fmla="*/ 2275 h 2339"/>
              <a:gd name="T84" fmla="*/ 1034 w 1779"/>
              <a:gd name="T85" fmla="*/ 2287 h 2339"/>
              <a:gd name="T86" fmla="*/ 820 w 1779"/>
              <a:gd name="T87" fmla="*/ 2283 h 2339"/>
              <a:gd name="T88" fmla="*/ 748 w 1779"/>
              <a:gd name="T89" fmla="*/ 2255 h 2339"/>
              <a:gd name="T90" fmla="*/ 622 w 1779"/>
              <a:gd name="T91" fmla="*/ 2134 h 2339"/>
              <a:gd name="T92" fmla="*/ 566 w 1779"/>
              <a:gd name="T93" fmla="*/ 1968 h 2339"/>
              <a:gd name="T94" fmla="*/ 445 w 1779"/>
              <a:gd name="T95" fmla="*/ 1924 h 2339"/>
              <a:gd name="T96" fmla="*/ 251 w 1779"/>
              <a:gd name="T97" fmla="*/ 1960 h 2339"/>
              <a:gd name="T98" fmla="*/ 231 w 1779"/>
              <a:gd name="T99" fmla="*/ 1876 h 2339"/>
              <a:gd name="T100" fmla="*/ 203 w 1779"/>
              <a:gd name="T101" fmla="*/ 1706 h 2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9" h="2339">
                <a:moveTo>
                  <a:pt x="191" y="1694"/>
                </a:moveTo>
                <a:cubicBezTo>
                  <a:pt x="199" y="1647"/>
                  <a:pt x="221" y="1623"/>
                  <a:pt x="259" y="1597"/>
                </a:cubicBezTo>
                <a:cubicBezTo>
                  <a:pt x="271" y="1589"/>
                  <a:pt x="276" y="1577"/>
                  <a:pt x="288" y="1569"/>
                </a:cubicBezTo>
                <a:cubicBezTo>
                  <a:pt x="297" y="1556"/>
                  <a:pt x="307" y="1548"/>
                  <a:pt x="312" y="1533"/>
                </a:cubicBezTo>
                <a:cubicBezTo>
                  <a:pt x="311" y="1529"/>
                  <a:pt x="303" y="1501"/>
                  <a:pt x="312" y="1492"/>
                </a:cubicBezTo>
                <a:cubicBezTo>
                  <a:pt x="319" y="1485"/>
                  <a:pt x="361" y="1468"/>
                  <a:pt x="372" y="1464"/>
                </a:cubicBezTo>
                <a:cubicBezTo>
                  <a:pt x="381" y="1436"/>
                  <a:pt x="365" y="1407"/>
                  <a:pt x="389" y="1383"/>
                </a:cubicBezTo>
                <a:cubicBezTo>
                  <a:pt x="405" y="1334"/>
                  <a:pt x="393" y="1286"/>
                  <a:pt x="441" y="1254"/>
                </a:cubicBezTo>
                <a:cubicBezTo>
                  <a:pt x="444" y="1246"/>
                  <a:pt x="446" y="1238"/>
                  <a:pt x="449" y="1230"/>
                </a:cubicBezTo>
                <a:cubicBezTo>
                  <a:pt x="450" y="1226"/>
                  <a:pt x="453" y="1218"/>
                  <a:pt x="453" y="1218"/>
                </a:cubicBezTo>
                <a:cubicBezTo>
                  <a:pt x="452" y="1201"/>
                  <a:pt x="452" y="1183"/>
                  <a:pt x="449" y="1166"/>
                </a:cubicBezTo>
                <a:cubicBezTo>
                  <a:pt x="445" y="1139"/>
                  <a:pt x="422" y="1110"/>
                  <a:pt x="401" y="1093"/>
                </a:cubicBezTo>
                <a:cubicBezTo>
                  <a:pt x="393" y="1086"/>
                  <a:pt x="386" y="1085"/>
                  <a:pt x="380" y="1077"/>
                </a:cubicBezTo>
                <a:cubicBezTo>
                  <a:pt x="359" y="1050"/>
                  <a:pt x="344" y="1020"/>
                  <a:pt x="320" y="996"/>
                </a:cubicBezTo>
                <a:cubicBezTo>
                  <a:pt x="313" y="975"/>
                  <a:pt x="320" y="986"/>
                  <a:pt x="292" y="968"/>
                </a:cubicBezTo>
                <a:cubicBezTo>
                  <a:pt x="285" y="963"/>
                  <a:pt x="268" y="960"/>
                  <a:pt x="268" y="960"/>
                </a:cubicBezTo>
                <a:cubicBezTo>
                  <a:pt x="252" y="946"/>
                  <a:pt x="251" y="931"/>
                  <a:pt x="268" y="916"/>
                </a:cubicBezTo>
                <a:cubicBezTo>
                  <a:pt x="271" y="908"/>
                  <a:pt x="273" y="899"/>
                  <a:pt x="276" y="891"/>
                </a:cubicBezTo>
                <a:cubicBezTo>
                  <a:pt x="277" y="887"/>
                  <a:pt x="280" y="879"/>
                  <a:pt x="280" y="879"/>
                </a:cubicBezTo>
                <a:cubicBezTo>
                  <a:pt x="273" y="852"/>
                  <a:pt x="259" y="827"/>
                  <a:pt x="235" y="811"/>
                </a:cubicBezTo>
                <a:cubicBezTo>
                  <a:pt x="223" y="793"/>
                  <a:pt x="199" y="789"/>
                  <a:pt x="179" y="782"/>
                </a:cubicBezTo>
                <a:cubicBezTo>
                  <a:pt x="172" y="771"/>
                  <a:pt x="164" y="758"/>
                  <a:pt x="159" y="746"/>
                </a:cubicBezTo>
                <a:cubicBezTo>
                  <a:pt x="156" y="738"/>
                  <a:pt x="154" y="730"/>
                  <a:pt x="151" y="722"/>
                </a:cubicBezTo>
                <a:cubicBezTo>
                  <a:pt x="150" y="718"/>
                  <a:pt x="147" y="710"/>
                  <a:pt x="147" y="710"/>
                </a:cubicBezTo>
                <a:cubicBezTo>
                  <a:pt x="183" y="698"/>
                  <a:pt x="161" y="638"/>
                  <a:pt x="151" y="609"/>
                </a:cubicBezTo>
                <a:cubicBezTo>
                  <a:pt x="156" y="573"/>
                  <a:pt x="168" y="522"/>
                  <a:pt x="138" y="496"/>
                </a:cubicBezTo>
                <a:cubicBezTo>
                  <a:pt x="134" y="484"/>
                  <a:pt x="117" y="463"/>
                  <a:pt x="106" y="456"/>
                </a:cubicBezTo>
                <a:cubicBezTo>
                  <a:pt x="87" y="428"/>
                  <a:pt x="53" y="417"/>
                  <a:pt x="42" y="383"/>
                </a:cubicBezTo>
                <a:cubicBezTo>
                  <a:pt x="39" y="352"/>
                  <a:pt x="45" y="338"/>
                  <a:pt x="21" y="323"/>
                </a:cubicBezTo>
                <a:cubicBezTo>
                  <a:pt x="0" y="291"/>
                  <a:pt x="32" y="253"/>
                  <a:pt x="42" y="222"/>
                </a:cubicBezTo>
                <a:cubicBezTo>
                  <a:pt x="41" y="214"/>
                  <a:pt x="29" y="162"/>
                  <a:pt x="38" y="149"/>
                </a:cubicBezTo>
                <a:cubicBezTo>
                  <a:pt x="51" y="129"/>
                  <a:pt x="145" y="130"/>
                  <a:pt x="159" y="129"/>
                </a:cubicBezTo>
                <a:cubicBezTo>
                  <a:pt x="195" y="105"/>
                  <a:pt x="173" y="112"/>
                  <a:pt x="227" y="117"/>
                </a:cubicBezTo>
                <a:cubicBezTo>
                  <a:pt x="249" y="116"/>
                  <a:pt x="270" y="115"/>
                  <a:pt x="292" y="113"/>
                </a:cubicBezTo>
                <a:cubicBezTo>
                  <a:pt x="305" y="112"/>
                  <a:pt x="320" y="98"/>
                  <a:pt x="328" y="93"/>
                </a:cubicBezTo>
                <a:cubicBezTo>
                  <a:pt x="359" y="72"/>
                  <a:pt x="400" y="57"/>
                  <a:pt x="437" y="48"/>
                </a:cubicBezTo>
                <a:cubicBezTo>
                  <a:pt x="465" y="41"/>
                  <a:pt x="489" y="31"/>
                  <a:pt x="514" y="20"/>
                </a:cubicBezTo>
                <a:cubicBezTo>
                  <a:pt x="522" y="17"/>
                  <a:pt x="530" y="15"/>
                  <a:pt x="538" y="12"/>
                </a:cubicBezTo>
                <a:cubicBezTo>
                  <a:pt x="542" y="11"/>
                  <a:pt x="550" y="8"/>
                  <a:pt x="550" y="8"/>
                </a:cubicBezTo>
                <a:cubicBezTo>
                  <a:pt x="579" y="15"/>
                  <a:pt x="582" y="36"/>
                  <a:pt x="598" y="60"/>
                </a:cubicBezTo>
                <a:cubicBezTo>
                  <a:pt x="617" y="88"/>
                  <a:pt x="643" y="114"/>
                  <a:pt x="675" y="125"/>
                </a:cubicBezTo>
                <a:cubicBezTo>
                  <a:pt x="697" y="118"/>
                  <a:pt x="707" y="93"/>
                  <a:pt x="731" y="85"/>
                </a:cubicBezTo>
                <a:cubicBezTo>
                  <a:pt x="746" y="88"/>
                  <a:pt x="772" y="105"/>
                  <a:pt x="772" y="105"/>
                </a:cubicBezTo>
                <a:cubicBezTo>
                  <a:pt x="786" y="127"/>
                  <a:pt x="784" y="149"/>
                  <a:pt x="792" y="173"/>
                </a:cubicBezTo>
                <a:cubicBezTo>
                  <a:pt x="819" y="166"/>
                  <a:pt x="820" y="152"/>
                  <a:pt x="840" y="137"/>
                </a:cubicBezTo>
                <a:cubicBezTo>
                  <a:pt x="848" y="131"/>
                  <a:pt x="865" y="121"/>
                  <a:pt x="865" y="121"/>
                </a:cubicBezTo>
                <a:cubicBezTo>
                  <a:pt x="884" y="93"/>
                  <a:pt x="873" y="102"/>
                  <a:pt x="893" y="89"/>
                </a:cubicBezTo>
                <a:cubicBezTo>
                  <a:pt x="905" y="71"/>
                  <a:pt x="924" y="65"/>
                  <a:pt x="937" y="48"/>
                </a:cubicBezTo>
                <a:cubicBezTo>
                  <a:pt x="950" y="31"/>
                  <a:pt x="954" y="17"/>
                  <a:pt x="965" y="0"/>
                </a:cubicBezTo>
                <a:cubicBezTo>
                  <a:pt x="982" y="6"/>
                  <a:pt x="998" y="6"/>
                  <a:pt x="1014" y="16"/>
                </a:cubicBezTo>
                <a:cubicBezTo>
                  <a:pt x="1034" y="46"/>
                  <a:pt x="1053" y="78"/>
                  <a:pt x="1074" y="109"/>
                </a:cubicBezTo>
                <a:cubicBezTo>
                  <a:pt x="1079" y="116"/>
                  <a:pt x="1082" y="125"/>
                  <a:pt x="1086" y="133"/>
                </a:cubicBezTo>
                <a:cubicBezTo>
                  <a:pt x="1089" y="141"/>
                  <a:pt x="1094" y="157"/>
                  <a:pt x="1094" y="157"/>
                </a:cubicBezTo>
                <a:cubicBezTo>
                  <a:pt x="1092" y="178"/>
                  <a:pt x="1094" y="225"/>
                  <a:pt x="1074" y="242"/>
                </a:cubicBezTo>
                <a:cubicBezTo>
                  <a:pt x="1067" y="248"/>
                  <a:pt x="1058" y="253"/>
                  <a:pt x="1050" y="258"/>
                </a:cubicBezTo>
                <a:cubicBezTo>
                  <a:pt x="1046" y="261"/>
                  <a:pt x="1038" y="266"/>
                  <a:pt x="1038" y="266"/>
                </a:cubicBezTo>
                <a:cubicBezTo>
                  <a:pt x="1029" y="280"/>
                  <a:pt x="1026" y="290"/>
                  <a:pt x="1022" y="306"/>
                </a:cubicBezTo>
                <a:cubicBezTo>
                  <a:pt x="1023" y="318"/>
                  <a:pt x="1019" y="332"/>
                  <a:pt x="1026" y="343"/>
                </a:cubicBezTo>
                <a:cubicBezTo>
                  <a:pt x="1030" y="350"/>
                  <a:pt x="1050" y="351"/>
                  <a:pt x="1050" y="351"/>
                </a:cubicBezTo>
                <a:cubicBezTo>
                  <a:pt x="1079" y="341"/>
                  <a:pt x="1092" y="321"/>
                  <a:pt x="1115" y="306"/>
                </a:cubicBezTo>
                <a:cubicBezTo>
                  <a:pt x="1130" y="296"/>
                  <a:pt x="1150" y="300"/>
                  <a:pt x="1167" y="298"/>
                </a:cubicBezTo>
                <a:cubicBezTo>
                  <a:pt x="1186" y="270"/>
                  <a:pt x="1168" y="248"/>
                  <a:pt x="1159" y="222"/>
                </a:cubicBezTo>
                <a:cubicBezTo>
                  <a:pt x="1163" y="195"/>
                  <a:pt x="1171" y="166"/>
                  <a:pt x="1199" y="157"/>
                </a:cubicBezTo>
                <a:cubicBezTo>
                  <a:pt x="1225" y="161"/>
                  <a:pt x="1227" y="161"/>
                  <a:pt x="1240" y="181"/>
                </a:cubicBezTo>
                <a:cubicBezTo>
                  <a:pt x="1243" y="196"/>
                  <a:pt x="1244" y="216"/>
                  <a:pt x="1252" y="230"/>
                </a:cubicBezTo>
                <a:cubicBezTo>
                  <a:pt x="1257" y="238"/>
                  <a:pt x="1263" y="246"/>
                  <a:pt x="1268" y="254"/>
                </a:cubicBezTo>
                <a:cubicBezTo>
                  <a:pt x="1271" y="258"/>
                  <a:pt x="1276" y="266"/>
                  <a:pt x="1276" y="266"/>
                </a:cubicBezTo>
                <a:cubicBezTo>
                  <a:pt x="1274" y="281"/>
                  <a:pt x="1279" y="300"/>
                  <a:pt x="1268" y="311"/>
                </a:cubicBezTo>
                <a:cubicBezTo>
                  <a:pt x="1261" y="318"/>
                  <a:pt x="1244" y="327"/>
                  <a:pt x="1244" y="327"/>
                </a:cubicBezTo>
                <a:cubicBezTo>
                  <a:pt x="1232" y="344"/>
                  <a:pt x="1218" y="355"/>
                  <a:pt x="1211" y="375"/>
                </a:cubicBezTo>
                <a:cubicBezTo>
                  <a:pt x="1210" y="399"/>
                  <a:pt x="1194" y="491"/>
                  <a:pt x="1219" y="520"/>
                </a:cubicBezTo>
                <a:cubicBezTo>
                  <a:pt x="1231" y="534"/>
                  <a:pt x="1249" y="542"/>
                  <a:pt x="1264" y="553"/>
                </a:cubicBezTo>
                <a:cubicBezTo>
                  <a:pt x="1275" y="586"/>
                  <a:pt x="1295" y="610"/>
                  <a:pt x="1328" y="621"/>
                </a:cubicBezTo>
                <a:cubicBezTo>
                  <a:pt x="1356" y="614"/>
                  <a:pt x="1385" y="621"/>
                  <a:pt x="1409" y="605"/>
                </a:cubicBezTo>
                <a:cubicBezTo>
                  <a:pt x="1418" y="591"/>
                  <a:pt x="1425" y="586"/>
                  <a:pt x="1441" y="581"/>
                </a:cubicBezTo>
                <a:cubicBezTo>
                  <a:pt x="1453" y="582"/>
                  <a:pt x="1466" y="581"/>
                  <a:pt x="1478" y="585"/>
                </a:cubicBezTo>
                <a:cubicBezTo>
                  <a:pt x="1485" y="588"/>
                  <a:pt x="1487" y="604"/>
                  <a:pt x="1490" y="609"/>
                </a:cubicBezTo>
                <a:cubicBezTo>
                  <a:pt x="1503" y="633"/>
                  <a:pt x="1512" y="648"/>
                  <a:pt x="1538" y="657"/>
                </a:cubicBezTo>
                <a:cubicBezTo>
                  <a:pt x="1548" y="673"/>
                  <a:pt x="1549" y="683"/>
                  <a:pt x="1554" y="702"/>
                </a:cubicBezTo>
                <a:cubicBezTo>
                  <a:pt x="1556" y="710"/>
                  <a:pt x="1562" y="726"/>
                  <a:pt x="1562" y="726"/>
                </a:cubicBezTo>
                <a:cubicBezTo>
                  <a:pt x="1536" y="752"/>
                  <a:pt x="1505" y="754"/>
                  <a:pt x="1470" y="758"/>
                </a:cubicBezTo>
                <a:cubicBezTo>
                  <a:pt x="1443" y="774"/>
                  <a:pt x="1459" y="783"/>
                  <a:pt x="1449" y="815"/>
                </a:cubicBezTo>
                <a:cubicBezTo>
                  <a:pt x="1445" y="828"/>
                  <a:pt x="1413" y="835"/>
                  <a:pt x="1413" y="835"/>
                </a:cubicBezTo>
                <a:cubicBezTo>
                  <a:pt x="1391" y="831"/>
                  <a:pt x="1377" y="818"/>
                  <a:pt x="1357" y="811"/>
                </a:cubicBezTo>
                <a:cubicBezTo>
                  <a:pt x="1322" y="814"/>
                  <a:pt x="1286" y="808"/>
                  <a:pt x="1252" y="815"/>
                </a:cubicBezTo>
                <a:cubicBezTo>
                  <a:pt x="1241" y="847"/>
                  <a:pt x="1259" y="881"/>
                  <a:pt x="1276" y="907"/>
                </a:cubicBezTo>
                <a:cubicBezTo>
                  <a:pt x="1283" y="929"/>
                  <a:pt x="1308" y="962"/>
                  <a:pt x="1328" y="976"/>
                </a:cubicBezTo>
                <a:cubicBezTo>
                  <a:pt x="1342" y="996"/>
                  <a:pt x="1357" y="1025"/>
                  <a:pt x="1381" y="1033"/>
                </a:cubicBezTo>
                <a:cubicBezTo>
                  <a:pt x="1405" y="1057"/>
                  <a:pt x="1418" y="1070"/>
                  <a:pt x="1433" y="1101"/>
                </a:cubicBezTo>
                <a:cubicBezTo>
                  <a:pt x="1439" y="1113"/>
                  <a:pt x="1449" y="1137"/>
                  <a:pt x="1449" y="1137"/>
                </a:cubicBezTo>
                <a:cubicBezTo>
                  <a:pt x="1436" y="1179"/>
                  <a:pt x="1453" y="1138"/>
                  <a:pt x="1361" y="1154"/>
                </a:cubicBezTo>
                <a:cubicBezTo>
                  <a:pt x="1348" y="1156"/>
                  <a:pt x="1349" y="1178"/>
                  <a:pt x="1345" y="1190"/>
                </a:cubicBezTo>
                <a:cubicBezTo>
                  <a:pt x="1342" y="1198"/>
                  <a:pt x="1330" y="1200"/>
                  <a:pt x="1324" y="1202"/>
                </a:cubicBezTo>
                <a:cubicBezTo>
                  <a:pt x="1315" y="1201"/>
                  <a:pt x="1305" y="1200"/>
                  <a:pt x="1296" y="1198"/>
                </a:cubicBezTo>
                <a:cubicBezTo>
                  <a:pt x="1288" y="1196"/>
                  <a:pt x="1272" y="1190"/>
                  <a:pt x="1272" y="1190"/>
                </a:cubicBezTo>
                <a:cubicBezTo>
                  <a:pt x="1242" y="1210"/>
                  <a:pt x="1259" y="1241"/>
                  <a:pt x="1276" y="1266"/>
                </a:cubicBezTo>
                <a:cubicBezTo>
                  <a:pt x="1281" y="1274"/>
                  <a:pt x="1292" y="1274"/>
                  <a:pt x="1300" y="1279"/>
                </a:cubicBezTo>
                <a:cubicBezTo>
                  <a:pt x="1349" y="1275"/>
                  <a:pt x="1370" y="1271"/>
                  <a:pt x="1421" y="1275"/>
                </a:cubicBezTo>
                <a:cubicBezTo>
                  <a:pt x="1435" y="1284"/>
                  <a:pt x="1440" y="1291"/>
                  <a:pt x="1445" y="1307"/>
                </a:cubicBezTo>
                <a:cubicBezTo>
                  <a:pt x="1443" y="1320"/>
                  <a:pt x="1440" y="1364"/>
                  <a:pt x="1429" y="1375"/>
                </a:cubicBezTo>
                <a:cubicBezTo>
                  <a:pt x="1425" y="1379"/>
                  <a:pt x="1413" y="1391"/>
                  <a:pt x="1409" y="1396"/>
                </a:cubicBezTo>
                <a:cubicBezTo>
                  <a:pt x="1403" y="1404"/>
                  <a:pt x="1400" y="1413"/>
                  <a:pt x="1393" y="1420"/>
                </a:cubicBezTo>
                <a:cubicBezTo>
                  <a:pt x="1385" y="1428"/>
                  <a:pt x="1369" y="1444"/>
                  <a:pt x="1369" y="1444"/>
                </a:cubicBezTo>
                <a:cubicBezTo>
                  <a:pt x="1359" y="1474"/>
                  <a:pt x="1363" y="1460"/>
                  <a:pt x="1357" y="1488"/>
                </a:cubicBezTo>
                <a:cubicBezTo>
                  <a:pt x="1358" y="1503"/>
                  <a:pt x="1358" y="1518"/>
                  <a:pt x="1361" y="1533"/>
                </a:cubicBezTo>
                <a:cubicBezTo>
                  <a:pt x="1364" y="1550"/>
                  <a:pt x="1436" y="1587"/>
                  <a:pt x="1453" y="1593"/>
                </a:cubicBezTo>
                <a:cubicBezTo>
                  <a:pt x="1498" y="1589"/>
                  <a:pt x="1509" y="1582"/>
                  <a:pt x="1542" y="1557"/>
                </a:cubicBezTo>
                <a:cubicBezTo>
                  <a:pt x="1550" y="1551"/>
                  <a:pt x="1558" y="1546"/>
                  <a:pt x="1566" y="1541"/>
                </a:cubicBezTo>
                <a:cubicBezTo>
                  <a:pt x="1573" y="1536"/>
                  <a:pt x="1591" y="1533"/>
                  <a:pt x="1591" y="1533"/>
                </a:cubicBezTo>
                <a:cubicBezTo>
                  <a:pt x="1624" y="1538"/>
                  <a:pt x="1651" y="1544"/>
                  <a:pt x="1663" y="1509"/>
                </a:cubicBezTo>
                <a:cubicBezTo>
                  <a:pt x="1667" y="1510"/>
                  <a:pt x="1672" y="1510"/>
                  <a:pt x="1675" y="1513"/>
                </a:cubicBezTo>
                <a:cubicBezTo>
                  <a:pt x="1684" y="1522"/>
                  <a:pt x="1708" y="1593"/>
                  <a:pt x="1712" y="1613"/>
                </a:cubicBezTo>
                <a:cubicBezTo>
                  <a:pt x="1714" y="1621"/>
                  <a:pt x="1711" y="1631"/>
                  <a:pt x="1716" y="1638"/>
                </a:cubicBezTo>
                <a:cubicBezTo>
                  <a:pt x="1721" y="1646"/>
                  <a:pt x="1732" y="1649"/>
                  <a:pt x="1740" y="1654"/>
                </a:cubicBezTo>
                <a:cubicBezTo>
                  <a:pt x="1744" y="1657"/>
                  <a:pt x="1752" y="1662"/>
                  <a:pt x="1752" y="1662"/>
                </a:cubicBezTo>
                <a:cubicBezTo>
                  <a:pt x="1779" y="1702"/>
                  <a:pt x="1752" y="1788"/>
                  <a:pt x="1703" y="1803"/>
                </a:cubicBezTo>
                <a:cubicBezTo>
                  <a:pt x="1681" y="1825"/>
                  <a:pt x="1687" y="1829"/>
                  <a:pt x="1691" y="1863"/>
                </a:cubicBezTo>
                <a:cubicBezTo>
                  <a:pt x="1689" y="1893"/>
                  <a:pt x="1680" y="1991"/>
                  <a:pt x="1647" y="2013"/>
                </a:cubicBezTo>
                <a:cubicBezTo>
                  <a:pt x="1629" y="2041"/>
                  <a:pt x="1634" y="2028"/>
                  <a:pt x="1627" y="2049"/>
                </a:cubicBezTo>
                <a:cubicBezTo>
                  <a:pt x="1631" y="2071"/>
                  <a:pt x="1640" y="2085"/>
                  <a:pt x="1647" y="2105"/>
                </a:cubicBezTo>
                <a:cubicBezTo>
                  <a:pt x="1640" y="2135"/>
                  <a:pt x="1626" y="2160"/>
                  <a:pt x="1595" y="2170"/>
                </a:cubicBezTo>
                <a:cubicBezTo>
                  <a:pt x="1579" y="2185"/>
                  <a:pt x="1565" y="2199"/>
                  <a:pt x="1550" y="2214"/>
                </a:cubicBezTo>
                <a:cubicBezTo>
                  <a:pt x="1539" y="2248"/>
                  <a:pt x="1512" y="2240"/>
                  <a:pt x="1478" y="2243"/>
                </a:cubicBezTo>
                <a:cubicBezTo>
                  <a:pt x="1424" y="2253"/>
                  <a:pt x="1497" y="2240"/>
                  <a:pt x="1385" y="2251"/>
                </a:cubicBezTo>
                <a:cubicBezTo>
                  <a:pt x="1366" y="2253"/>
                  <a:pt x="1358" y="2270"/>
                  <a:pt x="1336" y="2271"/>
                </a:cubicBezTo>
                <a:cubicBezTo>
                  <a:pt x="1281" y="2272"/>
                  <a:pt x="1226" y="2274"/>
                  <a:pt x="1171" y="2275"/>
                </a:cubicBezTo>
                <a:cubicBezTo>
                  <a:pt x="1140" y="2285"/>
                  <a:pt x="1144" y="2309"/>
                  <a:pt x="1123" y="2323"/>
                </a:cubicBezTo>
                <a:cubicBezTo>
                  <a:pt x="1108" y="2333"/>
                  <a:pt x="1115" y="2328"/>
                  <a:pt x="1102" y="2339"/>
                </a:cubicBezTo>
                <a:cubicBezTo>
                  <a:pt x="1074" y="2330"/>
                  <a:pt x="1058" y="2293"/>
                  <a:pt x="1034" y="2287"/>
                </a:cubicBezTo>
                <a:cubicBezTo>
                  <a:pt x="1021" y="2284"/>
                  <a:pt x="1007" y="2284"/>
                  <a:pt x="994" y="2283"/>
                </a:cubicBezTo>
                <a:cubicBezTo>
                  <a:pt x="978" y="2278"/>
                  <a:pt x="975" y="2268"/>
                  <a:pt x="961" y="2259"/>
                </a:cubicBezTo>
                <a:cubicBezTo>
                  <a:pt x="834" y="2268"/>
                  <a:pt x="877" y="2245"/>
                  <a:pt x="820" y="2283"/>
                </a:cubicBezTo>
                <a:cubicBezTo>
                  <a:pt x="816" y="2285"/>
                  <a:pt x="812" y="2286"/>
                  <a:pt x="808" y="2287"/>
                </a:cubicBezTo>
                <a:cubicBezTo>
                  <a:pt x="796" y="2279"/>
                  <a:pt x="786" y="2268"/>
                  <a:pt x="772" y="2263"/>
                </a:cubicBezTo>
                <a:cubicBezTo>
                  <a:pt x="764" y="2260"/>
                  <a:pt x="748" y="2255"/>
                  <a:pt x="748" y="2255"/>
                </a:cubicBezTo>
                <a:cubicBezTo>
                  <a:pt x="696" y="2261"/>
                  <a:pt x="693" y="2263"/>
                  <a:pt x="631" y="2259"/>
                </a:cubicBezTo>
                <a:cubicBezTo>
                  <a:pt x="617" y="2246"/>
                  <a:pt x="630" y="2245"/>
                  <a:pt x="639" y="2231"/>
                </a:cubicBezTo>
                <a:cubicBezTo>
                  <a:pt x="633" y="2199"/>
                  <a:pt x="632" y="2165"/>
                  <a:pt x="622" y="2134"/>
                </a:cubicBezTo>
                <a:cubicBezTo>
                  <a:pt x="618" y="2100"/>
                  <a:pt x="618" y="2054"/>
                  <a:pt x="598" y="2025"/>
                </a:cubicBezTo>
                <a:cubicBezTo>
                  <a:pt x="596" y="2011"/>
                  <a:pt x="600" y="1994"/>
                  <a:pt x="590" y="1984"/>
                </a:cubicBezTo>
                <a:cubicBezTo>
                  <a:pt x="583" y="1977"/>
                  <a:pt x="574" y="1973"/>
                  <a:pt x="566" y="1968"/>
                </a:cubicBezTo>
                <a:cubicBezTo>
                  <a:pt x="562" y="1965"/>
                  <a:pt x="557" y="1963"/>
                  <a:pt x="554" y="1960"/>
                </a:cubicBezTo>
                <a:cubicBezTo>
                  <a:pt x="531" y="1937"/>
                  <a:pt x="523" y="1927"/>
                  <a:pt x="489" y="1920"/>
                </a:cubicBezTo>
                <a:cubicBezTo>
                  <a:pt x="472" y="1908"/>
                  <a:pt x="462" y="1913"/>
                  <a:pt x="445" y="1924"/>
                </a:cubicBezTo>
                <a:cubicBezTo>
                  <a:pt x="433" y="1961"/>
                  <a:pt x="410" y="1976"/>
                  <a:pt x="376" y="1989"/>
                </a:cubicBezTo>
                <a:cubicBezTo>
                  <a:pt x="302" y="1984"/>
                  <a:pt x="326" y="1986"/>
                  <a:pt x="284" y="1972"/>
                </a:cubicBezTo>
                <a:cubicBezTo>
                  <a:pt x="274" y="1957"/>
                  <a:pt x="269" y="1954"/>
                  <a:pt x="251" y="1960"/>
                </a:cubicBezTo>
                <a:cubicBezTo>
                  <a:pt x="241" y="1975"/>
                  <a:pt x="237" y="1982"/>
                  <a:pt x="219" y="1976"/>
                </a:cubicBezTo>
                <a:cubicBezTo>
                  <a:pt x="210" y="1950"/>
                  <a:pt x="212" y="1959"/>
                  <a:pt x="219" y="1912"/>
                </a:cubicBezTo>
                <a:cubicBezTo>
                  <a:pt x="221" y="1900"/>
                  <a:pt x="231" y="1876"/>
                  <a:pt x="231" y="1876"/>
                </a:cubicBezTo>
                <a:cubicBezTo>
                  <a:pt x="230" y="1854"/>
                  <a:pt x="229" y="1833"/>
                  <a:pt x="227" y="1811"/>
                </a:cubicBezTo>
                <a:cubicBezTo>
                  <a:pt x="225" y="1791"/>
                  <a:pt x="214" y="1771"/>
                  <a:pt x="211" y="1751"/>
                </a:cubicBezTo>
                <a:cubicBezTo>
                  <a:pt x="209" y="1739"/>
                  <a:pt x="209" y="1719"/>
                  <a:pt x="203" y="1706"/>
                </a:cubicBezTo>
                <a:cubicBezTo>
                  <a:pt x="198" y="1697"/>
                  <a:pt x="173" y="1685"/>
                  <a:pt x="191" y="16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3808635" y="4227771"/>
            <a:ext cx="1357313" cy="1217613"/>
          </a:xfrm>
          <a:custGeom>
            <a:avLst/>
            <a:gdLst>
              <a:gd name="T0" fmla="*/ 226 w 2138"/>
              <a:gd name="T1" fmla="*/ 1355 h 1917"/>
              <a:gd name="T2" fmla="*/ 201 w 2138"/>
              <a:gd name="T3" fmla="*/ 1286 h 1917"/>
              <a:gd name="T4" fmla="*/ 68 w 2138"/>
              <a:gd name="T5" fmla="*/ 1242 h 1917"/>
              <a:gd name="T6" fmla="*/ 24 w 2138"/>
              <a:gd name="T7" fmla="*/ 1157 h 1917"/>
              <a:gd name="T8" fmla="*/ 16 w 2138"/>
              <a:gd name="T9" fmla="*/ 1109 h 1917"/>
              <a:gd name="T10" fmla="*/ 117 w 2138"/>
              <a:gd name="T11" fmla="*/ 1008 h 1917"/>
              <a:gd name="T12" fmla="*/ 153 w 2138"/>
              <a:gd name="T13" fmla="*/ 722 h 1917"/>
              <a:gd name="T14" fmla="*/ 129 w 2138"/>
              <a:gd name="T15" fmla="*/ 544 h 1917"/>
              <a:gd name="T16" fmla="*/ 125 w 2138"/>
              <a:gd name="T17" fmla="*/ 459 h 1917"/>
              <a:gd name="T18" fmla="*/ 189 w 2138"/>
              <a:gd name="T19" fmla="*/ 399 h 1917"/>
              <a:gd name="T20" fmla="*/ 294 w 2138"/>
              <a:gd name="T21" fmla="*/ 326 h 1917"/>
              <a:gd name="T22" fmla="*/ 391 w 2138"/>
              <a:gd name="T23" fmla="*/ 306 h 1917"/>
              <a:gd name="T24" fmla="*/ 516 w 2138"/>
              <a:gd name="T25" fmla="*/ 161 h 1917"/>
              <a:gd name="T26" fmla="*/ 597 w 2138"/>
              <a:gd name="T27" fmla="*/ 0 h 1917"/>
              <a:gd name="T28" fmla="*/ 710 w 2138"/>
              <a:gd name="T29" fmla="*/ 100 h 1917"/>
              <a:gd name="T30" fmla="*/ 891 w 2138"/>
              <a:gd name="T31" fmla="*/ 145 h 1917"/>
              <a:gd name="T32" fmla="*/ 936 w 2138"/>
              <a:gd name="T33" fmla="*/ 338 h 1917"/>
              <a:gd name="T34" fmla="*/ 1129 w 2138"/>
              <a:gd name="T35" fmla="*/ 383 h 1917"/>
              <a:gd name="T36" fmla="*/ 1307 w 2138"/>
              <a:gd name="T37" fmla="*/ 383 h 1917"/>
              <a:gd name="T38" fmla="*/ 1339 w 2138"/>
              <a:gd name="T39" fmla="*/ 447 h 1917"/>
              <a:gd name="T40" fmla="*/ 1436 w 2138"/>
              <a:gd name="T41" fmla="*/ 552 h 1917"/>
              <a:gd name="T42" fmla="*/ 1553 w 2138"/>
              <a:gd name="T43" fmla="*/ 532 h 1917"/>
              <a:gd name="T44" fmla="*/ 1742 w 2138"/>
              <a:gd name="T45" fmla="*/ 532 h 1917"/>
              <a:gd name="T46" fmla="*/ 1831 w 2138"/>
              <a:gd name="T47" fmla="*/ 584 h 1917"/>
              <a:gd name="T48" fmla="*/ 2029 w 2138"/>
              <a:gd name="T49" fmla="*/ 677 h 1917"/>
              <a:gd name="T50" fmla="*/ 2138 w 2138"/>
              <a:gd name="T51" fmla="*/ 714 h 1917"/>
              <a:gd name="T52" fmla="*/ 2065 w 2138"/>
              <a:gd name="T53" fmla="*/ 887 h 1917"/>
              <a:gd name="T54" fmla="*/ 2004 w 2138"/>
              <a:gd name="T55" fmla="*/ 960 h 1917"/>
              <a:gd name="T56" fmla="*/ 1928 w 2138"/>
              <a:gd name="T57" fmla="*/ 1085 h 1917"/>
              <a:gd name="T58" fmla="*/ 1863 w 2138"/>
              <a:gd name="T59" fmla="*/ 1234 h 1917"/>
              <a:gd name="T60" fmla="*/ 1811 w 2138"/>
              <a:gd name="T61" fmla="*/ 1315 h 1917"/>
              <a:gd name="T62" fmla="*/ 1609 w 2138"/>
              <a:gd name="T63" fmla="*/ 1395 h 1917"/>
              <a:gd name="T64" fmla="*/ 1762 w 2138"/>
              <a:gd name="T65" fmla="*/ 1532 h 1917"/>
              <a:gd name="T66" fmla="*/ 1775 w 2138"/>
              <a:gd name="T67" fmla="*/ 1625 h 1917"/>
              <a:gd name="T68" fmla="*/ 1827 w 2138"/>
              <a:gd name="T69" fmla="*/ 1670 h 1917"/>
              <a:gd name="T70" fmla="*/ 1682 w 2138"/>
              <a:gd name="T71" fmla="*/ 1871 h 1917"/>
              <a:gd name="T72" fmla="*/ 1577 w 2138"/>
              <a:gd name="T73" fmla="*/ 1859 h 1917"/>
              <a:gd name="T74" fmla="*/ 1468 w 2138"/>
              <a:gd name="T75" fmla="*/ 1786 h 1917"/>
              <a:gd name="T76" fmla="*/ 1371 w 2138"/>
              <a:gd name="T77" fmla="*/ 1827 h 1917"/>
              <a:gd name="T78" fmla="*/ 1206 w 2138"/>
              <a:gd name="T79" fmla="*/ 1690 h 1917"/>
              <a:gd name="T80" fmla="*/ 1085 w 2138"/>
              <a:gd name="T81" fmla="*/ 1682 h 1917"/>
              <a:gd name="T82" fmla="*/ 1028 w 2138"/>
              <a:gd name="T83" fmla="*/ 1762 h 1917"/>
              <a:gd name="T84" fmla="*/ 887 w 2138"/>
              <a:gd name="T85" fmla="*/ 1827 h 1917"/>
              <a:gd name="T86" fmla="*/ 766 w 2138"/>
              <a:gd name="T87" fmla="*/ 1903 h 1917"/>
              <a:gd name="T88" fmla="*/ 617 w 2138"/>
              <a:gd name="T89" fmla="*/ 1883 h 1917"/>
              <a:gd name="T90" fmla="*/ 508 w 2138"/>
              <a:gd name="T91" fmla="*/ 1786 h 1917"/>
              <a:gd name="T92" fmla="*/ 500 w 2138"/>
              <a:gd name="T93" fmla="*/ 1621 h 1917"/>
              <a:gd name="T94" fmla="*/ 351 w 2138"/>
              <a:gd name="T95" fmla="*/ 1540 h 1917"/>
              <a:gd name="T96" fmla="*/ 246 w 2138"/>
              <a:gd name="T97" fmla="*/ 1456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38" h="1917">
                <a:moveTo>
                  <a:pt x="246" y="1456"/>
                </a:moveTo>
                <a:cubicBezTo>
                  <a:pt x="239" y="1434"/>
                  <a:pt x="221" y="1421"/>
                  <a:pt x="214" y="1399"/>
                </a:cubicBezTo>
                <a:cubicBezTo>
                  <a:pt x="220" y="1371"/>
                  <a:pt x="216" y="1385"/>
                  <a:pt x="226" y="1355"/>
                </a:cubicBezTo>
                <a:cubicBezTo>
                  <a:pt x="227" y="1351"/>
                  <a:pt x="230" y="1343"/>
                  <a:pt x="230" y="1343"/>
                </a:cubicBezTo>
                <a:cubicBezTo>
                  <a:pt x="229" y="1327"/>
                  <a:pt x="233" y="1309"/>
                  <a:pt x="226" y="1294"/>
                </a:cubicBezTo>
                <a:cubicBezTo>
                  <a:pt x="222" y="1286"/>
                  <a:pt x="201" y="1286"/>
                  <a:pt x="201" y="1286"/>
                </a:cubicBezTo>
                <a:cubicBezTo>
                  <a:pt x="165" y="1289"/>
                  <a:pt x="157" y="1293"/>
                  <a:pt x="125" y="1286"/>
                </a:cubicBezTo>
                <a:cubicBezTo>
                  <a:pt x="117" y="1284"/>
                  <a:pt x="101" y="1278"/>
                  <a:pt x="101" y="1278"/>
                </a:cubicBezTo>
                <a:cubicBezTo>
                  <a:pt x="89" y="1267"/>
                  <a:pt x="80" y="1254"/>
                  <a:pt x="68" y="1242"/>
                </a:cubicBezTo>
                <a:cubicBezTo>
                  <a:pt x="61" y="1221"/>
                  <a:pt x="66" y="1234"/>
                  <a:pt x="48" y="1206"/>
                </a:cubicBezTo>
                <a:cubicBezTo>
                  <a:pt x="45" y="1202"/>
                  <a:pt x="40" y="1194"/>
                  <a:pt x="40" y="1194"/>
                </a:cubicBezTo>
                <a:cubicBezTo>
                  <a:pt x="37" y="1185"/>
                  <a:pt x="30" y="1163"/>
                  <a:pt x="24" y="1157"/>
                </a:cubicBezTo>
                <a:cubicBezTo>
                  <a:pt x="18" y="1151"/>
                  <a:pt x="7" y="1150"/>
                  <a:pt x="0" y="1145"/>
                </a:cubicBezTo>
                <a:cubicBezTo>
                  <a:pt x="1" y="1136"/>
                  <a:pt x="0" y="1126"/>
                  <a:pt x="4" y="1117"/>
                </a:cubicBezTo>
                <a:cubicBezTo>
                  <a:pt x="6" y="1113"/>
                  <a:pt x="13" y="1112"/>
                  <a:pt x="16" y="1109"/>
                </a:cubicBezTo>
                <a:cubicBezTo>
                  <a:pt x="19" y="1106"/>
                  <a:pt x="20" y="1100"/>
                  <a:pt x="24" y="1097"/>
                </a:cubicBezTo>
                <a:cubicBezTo>
                  <a:pt x="52" y="1080"/>
                  <a:pt x="47" y="1101"/>
                  <a:pt x="72" y="1073"/>
                </a:cubicBezTo>
                <a:cubicBezTo>
                  <a:pt x="91" y="1052"/>
                  <a:pt x="102" y="1031"/>
                  <a:pt x="117" y="1008"/>
                </a:cubicBezTo>
                <a:cubicBezTo>
                  <a:pt x="111" y="980"/>
                  <a:pt x="108" y="978"/>
                  <a:pt x="88" y="960"/>
                </a:cubicBezTo>
                <a:cubicBezTo>
                  <a:pt x="79" y="934"/>
                  <a:pt x="82" y="947"/>
                  <a:pt x="88" y="899"/>
                </a:cubicBezTo>
                <a:cubicBezTo>
                  <a:pt x="96" y="835"/>
                  <a:pt x="117" y="775"/>
                  <a:pt x="153" y="722"/>
                </a:cubicBezTo>
                <a:cubicBezTo>
                  <a:pt x="155" y="689"/>
                  <a:pt x="169" y="660"/>
                  <a:pt x="141" y="641"/>
                </a:cubicBezTo>
                <a:cubicBezTo>
                  <a:pt x="134" y="620"/>
                  <a:pt x="128" y="613"/>
                  <a:pt x="125" y="589"/>
                </a:cubicBezTo>
                <a:cubicBezTo>
                  <a:pt x="126" y="574"/>
                  <a:pt x="125" y="558"/>
                  <a:pt x="129" y="544"/>
                </a:cubicBezTo>
                <a:cubicBezTo>
                  <a:pt x="132" y="535"/>
                  <a:pt x="145" y="520"/>
                  <a:pt x="145" y="520"/>
                </a:cubicBezTo>
                <a:cubicBezTo>
                  <a:pt x="141" y="508"/>
                  <a:pt x="137" y="496"/>
                  <a:pt x="133" y="484"/>
                </a:cubicBezTo>
                <a:cubicBezTo>
                  <a:pt x="130" y="476"/>
                  <a:pt x="125" y="459"/>
                  <a:pt x="125" y="459"/>
                </a:cubicBezTo>
                <a:cubicBezTo>
                  <a:pt x="127" y="446"/>
                  <a:pt x="122" y="427"/>
                  <a:pt x="133" y="419"/>
                </a:cubicBezTo>
                <a:cubicBezTo>
                  <a:pt x="140" y="414"/>
                  <a:pt x="157" y="411"/>
                  <a:pt x="157" y="411"/>
                </a:cubicBezTo>
                <a:cubicBezTo>
                  <a:pt x="175" y="417"/>
                  <a:pt x="179" y="414"/>
                  <a:pt x="189" y="399"/>
                </a:cubicBezTo>
                <a:cubicBezTo>
                  <a:pt x="210" y="402"/>
                  <a:pt x="221" y="403"/>
                  <a:pt x="238" y="415"/>
                </a:cubicBezTo>
                <a:cubicBezTo>
                  <a:pt x="269" y="410"/>
                  <a:pt x="261" y="409"/>
                  <a:pt x="270" y="383"/>
                </a:cubicBezTo>
                <a:cubicBezTo>
                  <a:pt x="273" y="354"/>
                  <a:pt x="266" y="335"/>
                  <a:pt x="294" y="326"/>
                </a:cubicBezTo>
                <a:cubicBezTo>
                  <a:pt x="303" y="327"/>
                  <a:pt x="313" y="328"/>
                  <a:pt x="322" y="330"/>
                </a:cubicBezTo>
                <a:cubicBezTo>
                  <a:pt x="331" y="332"/>
                  <a:pt x="347" y="338"/>
                  <a:pt x="347" y="338"/>
                </a:cubicBezTo>
                <a:cubicBezTo>
                  <a:pt x="368" y="331"/>
                  <a:pt x="367" y="314"/>
                  <a:pt x="391" y="306"/>
                </a:cubicBezTo>
                <a:cubicBezTo>
                  <a:pt x="403" y="302"/>
                  <a:pt x="415" y="298"/>
                  <a:pt x="427" y="294"/>
                </a:cubicBezTo>
                <a:cubicBezTo>
                  <a:pt x="431" y="293"/>
                  <a:pt x="439" y="290"/>
                  <a:pt x="439" y="290"/>
                </a:cubicBezTo>
                <a:cubicBezTo>
                  <a:pt x="475" y="254"/>
                  <a:pt x="494" y="206"/>
                  <a:pt x="516" y="161"/>
                </a:cubicBezTo>
                <a:cubicBezTo>
                  <a:pt x="526" y="142"/>
                  <a:pt x="530" y="120"/>
                  <a:pt x="544" y="104"/>
                </a:cubicBezTo>
                <a:cubicBezTo>
                  <a:pt x="550" y="86"/>
                  <a:pt x="562" y="74"/>
                  <a:pt x="568" y="56"/>
                </a:cubicBezTo>
                <a:cubicBezTo>
                  <a:pt x="573" y="15"/>
                  <a:pt x="565" y="11"/>
                  <a:pt x="597" y="0"/>
                </a:cubicBezTo>
                <a:cubicBezTo>
                  <a:pt x="606" y="1"/>
                  <a:pt x="616" y="0"/>
                  <a:pt x="625" y="4"/>
                </a:cubicBezTo>
                <a:cubicBezTo>
                  <a:pt x="651" y="16"/>
                  <a:pt x="620" y="65"/>
                  <a:pt x="645" y="80"/>
                </a:cubicBezTo>
                <a:cubicBezTo>
                  <a:pt x="662" y="91"/>
                  <a:pt x="691" y="94"/>
                  <a:pt x="710" y="100"/>
                </a:cubicBezTo>
                <a:cubicBezTo>
                  <a:pt x="745" y="126"/>
                  <a:pt x="750" y="178"/>
                  <a:pt x="794" y="193"/>
                </a:cubicBezTo>
                <a:cubicBezTo>
                  <a:pt x="815" y="186"/>
                  <a:pt x="833" y="169"/>
                  <a:pt x="851" y="157"/>
                </a:cubicBezTo>
                <a:cubicBezTo>
                  <a:pt x="857" y="153"/>
                  <a:pt x="882" y="147"/>
                  <a:pt x="891" y="145"/>
                </a:cubicBezTo>
                <a:cubicBezTo>
                  <a:pt x="913" y="152"/>
                  <a:pt x="907" y="167"/>
                  <a:pt x="911" y="189"/>
                </a:cubicBezTo>
                <a:cubicBezTo>
                  <a:pt x="919" y="231"/>
                  <a:pt x="930" y="260"/>
                  <a:pt x="960" y="290"/>
                </a:cubicBezTo>
                <a:cubicBezTo>
                  <a:pt x="956" y="317"/>
                  <a:pt x="957" y="324"/>
                  <a:pt x="936" y="338"/>
                </a:cubicBezTo>
                <a:cubicBezTo>
                  <a:pt x="951" y="387"/>
                  <a:pt x="1056" y="366"/>
                  <a:pt x="1077" y="367"/>
                </a:cubicBezTo>
                <a:cubicBezTo>
                  <a:pt x="1117" y="380"/>
                  <a:pt x="1055" y="360"/>
                  <a:pt x="1105" y="375"/>
                </a:cubicBezTo>
                <a:cubicBezTo>
                  <a:pt x="1113" y="377"/>
                  <a:pt x="1129" y="383"/>
                  <a:pt x="1129" y="383"/>
                </a:cubicBezTo>
                <a:cubicBezTo>
                  <a:pt x="1144" y="382"/>
                  <a:pt x="1159" y="382"/>
                  <a:pt x="1174" y="379"/>
                </a:cubicBezTo>
                <a:cubicBezTo>
                  <a:pt x="1182" y="378"/>
                  <a:pt x="1198" y="371"/>
                  <a:pt x="1198" y="371"/>
                </a:cubicBezTo>
                <a:cubicBezTo>
                  <a:pt x="1288" y="375"/>
                  <a:pt x="1256" y="366"/>
                  <a:pt x="1307" y="383"/>
                </a:cubicBezTo>
                <a:cubicBezTo>
                  <a:pt x="1319" y="387"/>
                  <a:pt x="1331" y="391"/>
                  <a:pt x="1343" y="395"/>
                </a:cubicBezTo>
                <a:cubicBezTo>
                  <a:pt x="1347" y="396"/>
                  <a:pt x="1355" y="399"/>
                  <a:pt x="1355" y="399"/>
                </a:cubicBezTo>
                <a:cubicBezTo>
                  <a:pt x="1352" y="420"/>
                  <a:pt x="1345" y="428"/>
                  <a:pt x="1339" y="447"/>
                </a:cubicBezTo>
                <a:cubicBezTo>
                  <a:pt x="1342" y="464"/>
                  <a:pt x="1346" y="482"/>
                  <a:pt x="1363" y="492"/>
                </a:cubicBezTo>
                <a:cubicBezTo>
                  <a:pt x="1370" y="496"/>
                  <a:pt x="1387" y="500"/>
                  <a:pt x="1387" y="500"/>
                </a:cubicBezTo>
                <a:cubicBezTo>
                  <a:pt x="1404" y="517"/>
                  <a:pt x="1416" y="539"/>
                  <a:pt x="1436" y="552"/>
                </a:cubicBezTo>
                <a:cubicBezTo>
                  <a:pt x="1445" y="566"/>
                  <a:pt x="1452" y="571"/>
                  <a:pt x="1468" y="576"/>
                </a:cubicBezTo>
                <a:cubicBezTo>
                  <a:pt x="1494" y="569"/>
                  <a:pt x="1504" y="550"/>
                  <a:pt x="1528" y="540"/>
                </a:cubicBezTo>
                <a:cubicBezTo>
                  <a:pt x="1536" y="537"/>
                  <a:pt x="1553" y="532"/>
                  <a:pt x="1553" y="532"/>
                </a:cubicBezTo>
                <a:cubicBezTo>
                  <a:pt x="1565" y="520"/>
                  <a:pt x="1575" y="517"/>
                  <a:pt x="1589" y="508"/>
                </a:cubicBezTo>
                <a:cubicBezTo>
                  <a:pt x="1641" y="511"/>
                  <a:pt x="1663" y="511"/>
                  <a:pt x="1706" y="520"/>
                </a:cubicBezTo>
                <a:cubicBezTo>
                  <a:pt x="1728" y="535"/>
                  <a:pt x="1708" y="523"/>
                  <a:pt x="1742" y="532"/>
                </a:cubicBezTo>
                <a:cubicBezTo>
                  <a:pt x="1750" y="534"/>
                  <a:pt x="1766" y="540"/>
                  <a:pt x="1766" y="540"/>
                </a:cubicBezTo>
                <a:cubicBezTo>
                  <a:pt x="1781" y="553"/>
                  <a:pt x="1786" y="569"/>
                  <a:pt x="1807" y="576"/>
                </a:cubicBezTo>
                <a:cubicBezTo>
                  <a:pt x="1815" y="579"/>
                  <a:pt x="1831" y="584"/>
                  <a:pt x="1831" y="584"/>
                </a:cubicBezTo>
                <a:cubicBezTo>
                  <a:pt x="1876" y="580"/>
                  <a:pt x="1887" y="576"/>
                  <a:pt x="1932" y="580"/>
                </a:cubicBezTo>
                <a:cubicBezTo>
                  <a:pt x="1958" y="589"/>
                  <a:pt x="1941" y="613"/>
                  <a:pt x="1952" y="633"/>
                </a:cubicBezTo>
                <a:cubicBezTo>
                  <a:pt x="1971" y="667"/>
                  <a:pt x="1992" y="670"/>
                  <a:pt x="2029" y="677"/>
                </a:cubicBezTo>
                <a:cubicBezTo>
                  <a:pt x="2048" y="671"/>
                  <a:pt x="2053" y="652"/>
                  <a:pt x="2073" y="645"/>
                </a:cubicBezTo>
                <a:cubicBezTo>
                  <a:pt x="2083" y="647"/>
                  <a:pt x="2094" y="648"/>
                  <a:pt x="2101" y="657"/>
                </a:cubicBezTo>
                <a:cubicBezTo>
                  <a:pt x="2119" y="679"/>
                  <a:pt x="2100" y="702"/>
                  <a:pt x="2138" y="714"/>
                </a:cubicBezTo>
                <a:cubicBezTo>
                  <a:pt x="2131" y="777"/>
                  <a:pt x="2115" y="787"/>
                  <a:pt x="2057" y="802"/>
                </a:cubicBezTo>
                <a:cubicBezTo>
                  <a:pt x="2049" y="825"/>
                  <a:pt x="2051" y="816"/>
                  <a:pt x="2057" y="855"/>
                </a:cubicBezTo>
                <a:cubicBezTo>
                  <a:pt x="2059" y="866"/>
                  <a:pt x="2065" y="887"/>
                  <a:pt x="2065" y="887"/>
                </a:cubicBezTo>
                <a:cubicBezTo>
                  <a:pt x="2060" y="905"/>
                  <a:pt x="2059" y="913"/>
                  <a:pt x="2041" y="919"/>
                </a:cubicBezTo>
                <a:cubicBezTo>
                  <a:pt x="2034" y="926"/>
                  <a:pt x="2023" y="931"/>
                  <a:pt x="2017" y="939"/>
                </a:cubicBezTo>
                <a:cubicBezTo>
                  <a:pt x="1988" y="977"/>
                  <a:pt x="2037" y="930"/>
                  <a:pt x="2004" y="960"/>
                </a:cubicBezTo>
                <a:cubicBezTo>
                  <a:pt x="1995" y="988"/>
                  <a:pt x="1997" y="1016"/>
                  <a:pt x="1988" y="1044"/>
                </a:cubicBezTo>
                <a:cubicBezTo>
                  <a:pt x="1983" y="1058"/>
                  <a:pt x="1964" y="1061"/>
                  <a:pt x="1952" y="1069"/>
                </a:cubicBezTo>
                <a:cubicBezTo>
                  <a:pt x="1944" y="1074"/>
                  <a:pt x="1936" y="1080"/>
                  <a:pt x="1928" y="1085"/>
                </a:cubicBezTo>
                <a:cubicBezTo>
                  <a:pt x="1924" y="1088"/>
                  <a:pt x="1916" y="1093"/>
                  <a:pt x="1916" y="1093"/>
                </a:cubicBezTo>
                <a:cubicBezTo>
                  <a:pt x="1898" y="1120"/>
                  <a:pt x="1897" y="1154"/>
                  <a:pt x="1879" y="1181"/>
                </a:cubicBezTo>
                <a:cubicBezTo>
                  <a:pt x="1873" y="1199"/>
                  <a:pt x="1868" y="1216"/>
                  <a:pt x="1863" y="1234"/>
                </a:cubicBezTo>
                <a:cubicBezTo>
                  <a:pt x="1867" y="1247"/>
                  <a:pt x="1883" y="1270"/>
                  <a:pt x="1883" y="1270"/>
                </a:cubicBezTo>
                <a:cubicBezTo>
                  <a:pt x="1877" y="1295"/>
                  <a:pt x="1861" y="1299"/>
                  <a:pt x="1839" y="1306"/>
                </a:cubicBezTo>
                <a:cubicBezTo>
                  <a:pt x="1830" y="1309"/>
                  <a:pt x="1811" y="1315"/>
                  <a:pt x="1811" y="1315"/>
                </a:cubicBezTo>
                <a:cubicBezTo>
                  <a:pt x="1801" y="1330"/>
                  <a:pt x="1796" y="1354"/>
                  <a:pt x="1779" y="1363"/>
                </a:cubicBezTo>
                <a:cubicBezTo>
                  <a:pt x="1743" y="1382"/>
                  <a:pt x="1673" y="1379"/>
                  <a:pt x="1633" y="1383"/>
                </a:cubicBezTo>
                <a:cubicBezTo>
                  <a:pt x="1629" y="1384"/>
                  <a:pt x="1610" y="1389"/>
                  <a:pt x="1609" y="1395"/>
                </a:cubicBezTo>
                <a:cubicBezTo>
                  <a:pt x="1604" y="1419"/>
                  <a:pt x="1612" y="1437"/>
                  <a:pt x="1633" y="1444"/>
                </a:cubicBezTo>
                <a:cubicBezTo>
                  <a:pt x="1644" y="1460"/>
                  <a:pt x="1658" y="1477"/>
                  <a:pt x="1674" y="1488"/>
                </a:cubicBezTo>
                <a:cubicBezTo>
                  <a:pt x="1710" y="1542"/>
                  <a:pt x="1653" y="1526"/>
                  <a:pt x="1762" y="1532"/>
                </a:cubicBezTo>
                <a:cubicBezTo>
                  <a:pt x="1782" y="1538"/>
                  <a:pt x="1789" y="1554"/>
                  <a:pt x="1795" y="1573"/>
                </a:cubicBezTo>
                <a:cubicBezTo>
                  <a:pt x="1765" y="1582"/>
                  <a:pt x="1775" y="1574"/>
                  <a:pt x="1762" y="1593"/>
                </a:cubicBezTo>
                <a:cubicBezTo>
                  <a:pt x="1766" y="1615"/>
                  <a:pt x="1760" y="1614"/>
                  <a:pt x="1775" y="1625"/>
                </a:cubicBezTo>
                <a:cubicBezTo>
                  <a:pt x="1783" y="1631"/>
                  <a:pt x="1791" y="1636"/>
                  <a:pt x="1799" y="1641"/>
                </a:cubicBezTo>
                <a:cubicBezTo>
                  <a:pt x="1803" y="1644"/>
                  <a:pt x="1811" y="1649"/>
                  <a:pt x="1811" y="1649"/>
                </a:cubicBezTo>
                <a:cubicBezTo>
                  <a:pt x="1816" y="1656"/>
                  <a:pt x="1826" y="1661"/>
                  <a:pt x="1827" y="1670"/>
                </a:cubicBezTo>
                <a:cubicBezTo>
                  <a:pt x="1832" y="1718"/>
                  <a:pt x="1798" y="1715"/>
                  <a:pt x="1762" y="1718"/>
                </a:cubicBezTo>
                <a:cubicBezTo>
                  <a:pt x="1738" y="1734"/>
                  <a:pt x="1727" y="1798"/>
                  <a:pt x="1710" y="1823"/>
                </a:cubicBezTo>
                <a:cubicBezTo>
                  <a:pt x="1704" y="1833"/>
                  <a:pt x="1691" y="1862"/>
                  <a:pt x="1682" y="1871"/>
                </a:cubicBezTo>
                <a:cubicBezTo>
                  <a:pt x="1672" y="1881"/>
                  <a:pt x="1645" y="1887"/>
                  <a:pt x="1645" y="1887"/>
                </a:cubicBezTo>
                <a:cubicBezTo>
                  <a:pt x="1634" y="1885"/>
                  <a:pt x="1610" y="1881"/>
                  <a:pt x="1601" y="1875"/>
                </a:cubicBezTo>
                <a:cubicBezTo>
                  <a:pt x="1593" y="1870"/>
                  <a:pt x="1577" y="1859"/>
                  <a:pt x="1577" y="1859"/>
                </a:cubicBezTo>
                <a:cubicBezTo>
                  <a:pt x="1567" y="1844"/>
                  <a:pt x="1548" y="1835"/>
                  <a:pt x="1533" y="1823"/>
                </a:cubicBezTo>
                <a:cubicBezTo>
                  <a:pt x="1515" y="1809"/>
                  <a:pt x="1502" y="1789"/>
                  <a:pt x="1480" y="1782"/>
                </a:cubicBezTo>
                <a:cubicBezTo>
                  <a:pt x="1476" y="1783"/>
                  <a:pt x="1472" y="1784"/>
                  <a:pt x="1468" y="1786"/>
                </a:cubicBezTo>
                <a:cubicBezTo>
                  <a:pt x="1464" y="1788"/>
                  <a:pt x="1461" y="1793"/>
                  <a:pt x="1456" y="1795"/>
                </a:cubicBezTo>
                <a:cubicBezTo>
                  <a:pt x="1438" y="1802"/>
                  <a:pt x="1414" y="1805"/>
                  <a:pt x="1395" y="1811"/>
                </a:cubicBezTo>
                <a:cubicBezTo>
                  <a:pt x="1386" y="1814"/>
                  <a:pt x="1371" y="1827"/>
                  <a:pt x="1371" y="1827"/>
                </a:cubicBezTo>
                <a:cubicBezTo>
                  <a:pt x="1345" y="1866"/>
                  <a:pt x="1326" y="1798"/>
                  <a:pt x="1299" y="1795"/>
                </a:cubicBezTo>
                <a:cubicBezTo>
                  <a:pt x="1287" y="1794"/>
                  <a:pt x="1274" y="1792"/>
                  <a:pt x="1262" y="1791"/>
                </a:cubicBezTo>
                <a:cubicBezTo>
                  <a:pt x="1231" y="1756"/>
                  <a:pt x="1264" y="1709"/>
                  <a:pt x="1206" y="1690"/>
                </a:cubicBezTo>
                <a:cubicBezTo>
                  <a:pt x="1176" y="1700"/>
                  <a:pt x="1190" y="1696"/>
                  <a:pt x="1165" y="1702"/>
                </a:cubicBezTo>
                <a:cubicBezTo>
                  <a:pt x="1139" y="1698"/>
                  <a:pt x="1137" y="1691"/>
                  <a:pt x="1117" y="1678"/>
                </a:cubicBezTo>
                <a:cubicBezTo>
                  <a:pt x="1106" y="1679"/>
                  <a:pt x="1096" y="1680"/>
                  <a:pt x="1085" y="1682"/>
                </a:cubicBezTo>
                <a:cubicBezTo>
                  <a:pt x="1077" y="1684"/>
                  <a:pt x="1061" y="1690"/>
                  <a:pt x="1061" y="1690"/>
                </a:cubicBezTo>
                <a:cubicBezTo>
                  <a:pt x="1050" y="1707"/>
                  <a:pt x="1052" y="1715"/>
                  <a:pt x="1069" y="1726"/>
                </a:cubicBezTo>
                <a:cubicBezTo>
                  <a:pt x="1086" y="1778"/>
                  <a:pt x="1071" y="1766"/>
                  <a:pt x="1028" y="1762"/>
                </a:cubicBezTo>
                <a:cubicBezTo>
                  <a:pt x="1004" y="1754"/>
                  <a:pt x="995" y="1755"/>
                  <a:pt x="968" y="1758"/>
                </a:cubicBezTo>
                <a:cubicBezTo>
                  <a:pt x="944" y="1766"/>
                  <a:pt x="943" y="1789"/>
                  <a:pt x="936" y="1811"/>
                </a:cubicBezTo>
                <a:cubicBezTo>
                  <a:pt x="935" y="1813"/>
                  <a:pt x="894" y="1825"/>
                  <a:pt x="887" y="1827"/>
                </a:cubicBezTo>
                <a:cubicBezTo>
                  <a:pt x="878" y="1830"/>
                  <a:pt x="863" y="1843"/>
                  <a:pt x="863" y="1843"/>
                </a:cubicBezTo>
                <a:cubicBezTo>
                  <a:pt x="852" y="1877"/>
                  <a:pt x="864" y="1904"/>
                  <a:pt x="823" y="1912"/>
                </a:cubicBezTo>
                <a:cubicBezTo>
                  <a:pt x="804" y="1910"/>
                  <a:pt x="779" y="1917"/>
                  <a:pt x="766" y="1903"/>
                </a:cubicBezTo>
                <a:cubicBezTo>
                  <a:pt x="730" y="1866"/>
                  <a:pt x="766" y="1874"/>
                  <a:pt x="694" y="1867"/>
                </a:cubicBezTo>
                <a:cubicBezTo>
                  <a:pt x="672" y="1860"/>
                  <a:pt x="662" y="1855"/>
                  <a:pt x="641" y="1867"/>
                </a:cubicBezTo>
                <a:cubicBezTo>
                  <a:pt x="633" y="1872"/>
                  <a:pt x="625" y="1878"/>
                  <a:pt x="617" y="1883"/>
                </a:cubicBezTo>
                <a:cubicBezTo>
                  <a:pt x="613" y="1886"/>
                  <a:pt x="605" y="1891"/>
                  <a:pt x="605" y="1891"/>
                </a:cubicBezTo>
                <a:cubicBezTo>
                  <a:pt x="584" y="1886"/>
                  <a:pt x="574" y="1879"/>
                  <a:pt x="556" y="1867"/>
                </a:cubicBezTo>
                <a:cubicBezTo>
                  <a:pt x="546" y="1838"/>
                  <a:pt x="529" y="1809"/>
                  <a:pt x="508" y="1786"/>
                </a:cubicBezTo>
                <a:cubicBezTo>
                  <a:pt x="501" y="1764"/>
                  <a:pt x="491" y="1744"/>
                  <a:pt x="484" y="1722"/>
                </a:cubicBezTo>
                <a:cubicBezTo>
                  <a:pt x="503" y="1693"/>
                  <a:pt x="499" y="1703"/>
                  <a:pt x="524" y="1686"/>
                </a:cubicBezTo>
                <a:cubicBezTo>
                  <a:pt x="521" y="1659"/>
                  <a:pt x="523" y="1636"/>
                  <a:pt x="500" y="1621"/>
                </a:cubicBezTo>
                <a:cubicBezTo>
                  <a:pt x="481" y="1593"/>
                  <a:pt x="492" y="1602"/>
                  <a:pt x="472" y="1589"/>
                </a:cubicBezTo>
                <a:cubicBezTo>
                  <a:pt x="452" y="1560"/>
                  <a:pt x="405" y="1567"/>
                  <a:pt x="375" y="1565"/>
                </a:cubicBezTo>
                <a:cubicBezTo>
                  <a:pt x="359" y="1560"/>
                  <a:pt x="362" y="1552"/>
                  <a:pt x="351" y="1540"/>
                </a:cubicBezTo>
                <a:cubicBezTo>
                  <a:pt x="346" y="1524"/>
                  <a:pt x="336" y="1520"/>
                  <a:pt x="326" y="1508"/>
                </a:cubicBezTo>
                <a:cubicBezTo>
                  <a:pt x="309" y="1486"/>
                  <a:pt x="311" y="1479"/>
                  <a:pt x="290" y="1468"/>
                </a:cubicBezTo>
                <a:cubicBezTo>
                  <a:pt x="285" y="1465"/>
                  <a:pt x="246" y="1431"/>
                  <a:pt x="246" y="145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225979" y="3116521"/>
            <a:ext cx="1124359" cy="1450975"/>
          </a:xfrm>
          <a:custGeom>
            <a:avLst/>
            <a:gdLst>
              <a:gd name="T0" fmla="*/ 805 w 1940"/>
              <a:gd name="T1" fmla="*/ 100 h 2329"/>
              <a:gd name="T2" fmla="*/ 705 w 1940"/>
              <a:gd name="T3" fmla="*/ 189 h 2329"/>
              <a:gd name="T4" fmla="*/ 430 w 1940"/>
              <a:gd name="T5" fmla="*/ 221 h 2329"/>
              <a:gd name="T6" fmla="*/ 249 w 1940"/>
              <a:gd name="T7" fmla="*/ 386 h 2329"/>
              <a:gd name="T8" fmla="*/ 204 w 1940"/>
              <a:gd name="T9" fmla="*/ 656 h 2329"/>
              <a:gd name="T10" fmla="*/ 11 w 1940"/>
              <a:gd name="T11" fmla="*/ 656 h 2329"/>
              <a:gd name="T12" fmla="*/ 204 w 1940"/>
              <a:gd name="T13" fmla="*/ 838 h 2329"/>
              <a:gd name="T14" fmla="*/ 51 w 1940"/>
              <a:gd name="T15" fmla="*/ 1024 h 2329"/>
              <a:gd name="T16" fmla="*/ 124 w 1940"/>
              <a:gd name="T17" fmla="*/ 1177 h 2329"/>
              <a:gd name="T18" fmla="*/ 257 w 1940"/>
              <a:gd name="T19" fmla="*/ 1350 h 2329"/>
              <a:gd name="T20" fmla="*/ 507 w 1940"/>
              <a:gd name="T21" fmla="*/ 1455 h 2329"/>
              <a:gd name="T22" fmla="*/ 422 w 1940"/>
              <a:gd name="T23" fmla="*/ 1564 h 2329"/>
              <a:gd name="T24" fmla="*/ 253 w 1940"/>
              <a:gd name="T25" fmla="*/ 1733 h 2329"/>
              <a:gd name="T26" fmla="*/ 241 w 1940"/>
              <a:gd name="T27" fmla="*/ 1863 h 2329"/>
              <a:gd name="T28" fmla="*/ 342 w 1940"/>
              <a:gd name="T29" fmla="*/ 2020 h 2329"/>
              <a:gd name="T30" fmla="*/ 366 w 1940"/>
              <a:gd name="T31" fmla="*/ 2209 h 2329"/>
              <a:gd name="T32" fmla="*/ 523 w 1940"/>
              <a:gd name="T33" fmla="*/ 2185 h 2329"/>
              <a:gd name="T34" fmla="*/ 797 w 1940"/>
              <a:gd name="T35" fmla="*/ 2326 h 2329"/>
              <a:gd name="T36" fmla="*/ 902 w 1940"/>
              <a:gd name="T37" fmla="*/ 2266 h 2329"/>
              <a:gd name="T38" fmla="*/ 1019 w 1940"/>
              <a:gd name="T39" fmla="*/ 2322 h 2329"/>
              <a:gd name="T40" fmla="*/ 1314 w 1940"/>
              <a:gd name="T41" fmla="*/ 2177 h 2329"/>
              <a:gd name="T42" fmla="*/ 1374 w 1940"/>
              <a:gd name="T43" fmla="*/ 2056 h 2329"/>
              <a:gd name="T44" fmla="*/ 1269 w 1940"/>
              <a:gd name="T45" fmla="*/ 1887 h 2329"/>
              <a:gd name="T46" fmla="*/ 1273 w 1940"/>
              <a:gd name="T47" fmla="*/ 1746 h 2329"/>
              <a:gd name="T48" fmla="*/ 1197 w 1940"/>
              <a:gd name="T49" fmla="*/ 1693 h 2329"/>
              <a:gd name="T50" fmla="*/ 1169 w 1940"/>
              <a:gd name="T51" fmla="*/ 1592 h 2329"/>
              <a:gd name="T52" fmla="*/ 1261 w 1940"/>
              <a:gd name="T53" fmla="*/ 1504 h 2329"/>
              <a:gd name="T54" fmla="*/ 1427 w 1940"/>
              <a:gd name="T55" fmla="*/ 1471 h 2329"/>
              <a:gd name="T56" fmla="*/ 1540 w 1940"/>
              <a:gd name="T57" fmla="*/ 1391 h 2329"/>
              <a:gd name="T58" fmla="*/ 1564 w 1940"/>
              <a:gd name="T59" fmla="*/ 1209 h 2329"/>
              <a:gd name="T60" fmla="*/ 1717 w 1940"/>
              <a:gd name="T61" fmla="*/ 1177 h 2329"/>
              <a:gd name="T62" fmla="*/ 1923 w 1940"/>
              <a:gd name="T63" fmla="*/ 1213 h 2329"/>
              <a:gd name="T64" fmla="*/ 1858 w 1940"/>
              <a:gd name="T65" fmla="*/ 1080 h 2329"/>
              <a:gd name="T66" fmla="*/ 1737 w 1940"/>
              <a:gd name="T67" fmla="*/ 931 h 2329"/>
              <a:gd name="T68" fmla="*/ 1846 w 1940"/>
              <a:gd name="T69" fmla="*/ 757 h 2329"/>
              <a:gd name="T70" fmla="*/ 1745 w 1940"/>
              <a:gd name="T71" fmla="*/ 656 h 2329"/>
              <a:gd name="T72" fmla="*/ 1588 w 1940"/>
              <a:gd name="T73" fmla="*/ 596 h 2329"/>
              <a:gd name="T74" fmla="*/ 1717 w 1940"/>
              <a:gd name="T75" fmla="*/ 459 h 2329"/>
              <a:gd name="T76" fmla="*/ 1830 w 1940"/>
              <a:gd name="T77" fmla="*/ 233 h 2329"/>
              <a:gd name="T78" fmla="*/ 1644 w 1940"/>
              <a:gd name="T79" fmla="*/ 172 h 2329"/>
              <a:gd name="T80" fmla="*/ 1544 w 1940"/>
              <a:gd name="T81" fmla="*/ 197 h 2329"/>
              <a:gd name="T82" fmla="*/ 1370 w 1940"/>
              <a:gd name="T83" fmla="*/ 233 h 2329"/>
              <a:gd name="T84" fmla="*/ 1249 w 1940"/>
              <a:gd name="T85" fmla="*/ 164 h 2329"/>
              <a:gd name="T86" fmla="*/ 1173 w 1940"/>
              <a:gd name="T87" fmla="*/ 108 h 2329"/>
              <a:gd name="T88" fmla="*/ 1080 w 1940"/>
              <a:gd name="T89" fmla="*/ 96 h 2329"/>
              <a:gd name="T90" fmla="*/ 987 w 1940"/>
              <a:gd name="T91" fmla="*/ 156 h 2329"/>
              <a:gd name="T92" fmla="*/ 894 w 1940"/>
              <a:gd name="T93" fmla="*/ 60 h 2329"/>
              <a:gd name="T94" fmla="*/ 709 w 1940"/>
              <a:gd name="T95" fmla="*/ 1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40" h="2329">
                <a:moveTo>
                  <a:pt x="717" y="7"/>
                </a:moveTo>
                <a:cubicBezTo>
                  <a:pt x="718" y="11"/>
                  <a:pt x="723" y="38"/>
                  <a:pt x="725" y="43"/>
                </a:cubicBezTo>
                <a:cubicBezTo>
                  <a:pt x="732" y="60"/>
                  <a:pt x="731" y="52"/>
                  <a:pt x="745" y="60"/>
                </a:cubicBezTo>
                <a:cubicBezTo>
                  <a:pt x="766" y="73"/>
                  <a:pt x="781" y="92"/>
                  <a:pt x="805" y="100"/>
                </a:cubicBezTo>
                <a:cubicBezTo>
                  <a:pt x="835" y="74"/>
                  <a:pt x="813" y="159"/>
                  <a:pt x="805" y="172"/>
                </a:cubicBezTo>
                <a:cubicBezTo>
                  <a:pt x="797" y="186"/>
                  <a:pt x="790" y="183"/>
                  <a:pt x="773" y="189"/>
                </a:cubicBezTo>
                <a:cubicBezTo>
                  <a:pt x="765" y="192"/>
                  <a:pt x="749" y="197"/>
                  <a:pt x="749" y="197"/>
                </a:cubicBezTo>
                <a:cubicBezTo>
                  <a:pt x="735" y="193"/>
                  <a:pt x="719" y="193"/>
                  <a:pt x="705" y="189"/>
                </a:cubicBezTo>
                <a:cubicBezTo>
                  <a:pt x="681" y="182"/>
                  <a:pt x="676" y="153"/>
                  <a:pt x="664" y="136"/>
                </a:cubicBezTo>
                <a:cubicBezTo>
                  <a:pt x="656" y="124"/>
                  <a:pt x="597" y="94"/>
                  <a:pt x="580" y="88"/>
                </a:cubicBezTo>
                <a:cubicBezTo>
                  <a:pt x="523" y="106"/>
                  <a:pt x="520" y="159"/>
                  <a:pt x="479" y="193"/>
                </a:cubicBezTo>
                <a:cubicBezTo>
                  <a:pt x="465" y="204"/>
                  <a:pt x="445" y="211"/>
                  <a:pt x="430" y="221"/>
                </a:cubicBezTo>
                <a:cubicBezTo>
                  <a:pt x="426" y="224"/>
                  <a:pt x="418" y="229"/>
                  <a:pt x="418" y="229"/>
                </a:cubicBezTo>
                <a:cubicBezTo>
                  <a:pt x="398" y="289"/>
                  <a:pt x="333" y="285"/>
                  <a:pt x="289" y="314"/>
                </a:cubicBezTo>
                <a:cubicBezTo>
                  <a:pt x="280" y="328"/>
                  <a:pt x="277" y="338"/>
                  <a:pt x="265" y="350"/>
                </a:cubicBezTo>
                <a:cubicBezTo>
                  <a:pt x="255" y="379"/>
                  <a:pt x="262" y="367"/>
                  <a:pt x="249" y="386"/>
                </a:cubicBezTo>
                <a:cubicBezTo>
                  <a:pt x="250" y="392"/>
                  <a:pt x="250" y="423"/>
                  <a:pt x="257" y="435"/>
                </a:cubicBezTo>
                <a:cubicBezTo>
                  <a:pt x="264" y="448"/>
                  <a:pt x="276" y="457"/>
                  <a:pt x="281" y="471"/>
                </a:cubicBezTo>
                <a:cubicBezTo>
                  <a:pt x="288" y="491"/>
                  <a:pt x="292" y="510"/>
                  <a:pt x="297" y="531"/>
                </a:cubicBezTo>
                <a:cubicBezTo>
                  <a:pt x="287" y="583"/>
                  <a:pt x="258" y="639"/>
                  <a:pt x="204" y="656"/>
                </a:cubicBezTo>
                <a:cubicBezTo>
                  <a:pt x="179" y="653"/>
                  <a:pt x="160" y="648"/>
                  <a:pt x="136" y="640"/>
                </a:cubicBezTo>
                <a:cubicBezTo>
                  <a:pt x="112" y="632"/>
                  <a:pt x="77" y="633"/>
                  <a:pt x="51" y="628"/>
                </a:cubicBezTo>
                <a:cubicBezTo>
                  <a:pt x="43" y="629"/>
                  <a:pt x="34" y="627"/>
                  <a:pt x="27" y="632"/>
                </a:cubicBezTo>
                <a:cubicBezTo>
                  <a:pt x="19" y="638"/>
                  <a:pt x="11" y="656"/>
                  <a:pt x="11" y="656"/>
                </a:cubicBezTo>
                <a:cubicBezTo>
                  <a:pt x="0" y="691"/>
                  <a:pt x="7" y="724"/>
                  <a:pt x="47" y="737"/>
                </a:cubicBezTo>
                <a:cubicBezTo>
                  <a:pt x="55" y="749"/>
                  <a:pt x="79" y="765"/>
                  <a:pt x="79" y="765"/>
                </a:cubicBezTo>
                <a:cubicBezTo>
                  <a:pt x="107" y="806"/>
                  <a:pt x="127" y="806"/>
                  <a:pt x="176" y="810"/>
                </a:cubicBezTo>
                <a:cubicBezTo>
                  <a:pt x="189" y="814"/>
                  <a:pt x="204" y="838"/>
                  <a:pt x="204" y="838"/>
                </a:cubicBezTo>
                <a:cubicBezTo>
                  <a:pt x="201" y="868"/>
                  <a:pt x="200" y="891"/>
                  <a:pt x="184" y="915"/>
                </a:cubicBezTo>
                <a:cubicBezTo>
                  <a:pt x="187" y="928"/>
                  <a:pt x="199" y="958"/>
                  <a:pt x="188" y="971"/>
                </a:cubicBezTo>
                <a:cubicBezTo>
                  <a:pt x="177" y="984"/>
                  <a:pt x="94" y="983"/>
                  <a:pt x="92" y="983"/>
                </a:cubicBezTo>
                <a:cubicBezTo>
                  <a:pt x="74" y="994"/>
                  <a:pt x="65" y="1008"/>
                  <a:pt x="51" y="1024"/>
                </a:cubicBezTo>
                <a:cubicBezTo>
                  <a:pt x="45" y="1042"/>
                  <a:pt x="33" y="1054"/>
                  <a:pt x="27" y="1072"/>
                </a:cubicBezTo>
                <a:cubicBezTo>
                  <a:pt x="31" y="1098"/>
                  <a:pt x="38" y="1114"/>
                  <a:pt x="59" y="1128"/>
                </a:cubicBezTo>
                <a:cubicBezTo>
                  <a:pt x="70" y="1146"/>
                  <a:pt x="83" y="1151"/>
                  <a:pt x="100" y="1161"/>
                </a:cubicBezTo>
                <a:cubicBezTo>
                  <a:pt x="108" y="1166"/>
                  <a:pt x="116" y="1172"/>
                  <a:pt x="124" y="1177"/>
                </a:cubicBezTo>
                <a:cubicBezTo>
                  <a:pt x="128" y="1180"/>
                  <a:pt x="136" y="1185"/>
                  <a:pt x="136" y="1185"/>
                </a:cubicBezTo>
                <a:cubicBezTo>
                  <a:pt x="153" y="1236"/>
                  <a:pt x="141" y="1289"/>
                  <a:pt x="152" y="1342"/>
                </a:cubicBezTo>
                <a:cubicBezTo>
                  <a:pt x="154" y="1362"/>
                  <a:pt x="146" y="1400"/>
                  <a:pt x="172" y="1391"/>
                </a:cubicBezTo>
                <a:cubicBezTo>
                  <a:pt x="191" y="1362"/>
                  <a:pt x="225" y="1356"/>
                  <a:pt x="257" y="1350"/>
                </a:cubicBezTo>
                <a:cubicBezTo>
                  <a:pt x="282" y="1353"/>
                  <a:pt x="306" y="1355"/>
                  <a:pt x="330" y="1362"/>
                </a:cubicBezTo>
                <a:cubicBezTo>
                  <a:pt x="353" y="1377"/>
                  <a:pt x="375" y="1387"/>
                  <a:pt x="398" y="1403"/>
                </a:cubicBezTo>
                <a:cubicBezTo>
                  <a:pt x="419" y="1417"/>
                  <a:pt x="450" y="1413"/>
                  <a:pt x="471" y="1427"/>
                </a:cubicBezTo>
                <a:cubicBezTo>
                  <a:pt x="484" y="1436"/>
                  <a:pt x="494" y="1446"/>
                  <a:pt x="507" y="1455"/>
                </a:cubicBezTo>
                <a:cubicBezTo>
                  <a:pt x="511" y="1467"/>
                  <a:pt x="515" y="1479"/>
                  <a:pt x="519" y="1491"/>
                </a:cubicBezTo>
                <a:cubicBezTo>
                  <a:pt x="520" y="1495"/>
                  <a:pt x="523" y="1504"/>
                  <a:pt x="523" y="1504"/>
                </a:cubicBezTo>
                <a:cubicBezTo>
                  <a:pt x="522" y="1516"/>
                  <a:pt x="525" y="1529"/>
                  <a:pt x="519" y="1540"/>
                </a:cubicBezTo>
                <a:cubicBezTo>
                  <a:pt x="504" y="1567"/>
                  <a:pt x="435" y="1563"/>
                  <a:pt x="422" y="1564"/>
                </a:cubicBezTo>
                <a:cubicBezTo>
                  <a:pt x="391" y="1574"/>
                  <a:pt x="369" y="1598"/>
                  <a:pt x="338" y="1608"/>
                </a:cubicBezTo>
                <a:cubicBezTo>
                  <a:pt x="325" y="1629"/>
                  <a:pt x="306" y="1647"/>
                  <a:pt x="285" y="1661"/>
                </a:cubicBezTo>
                <a:cubicBezTo>
                  <a:pt x="276" y="1675"/>
                  <a:pt x="265" y="1681"/>
                  <a:pt x="253" y="1693"/>
                </a:cubicBezTo>
                <a:cubicBezTo>
                  <a:pt x="247" y="1712"/>
                  <a:pt x="247" y="1706"/>
                  <a:pt x="253" y="1733"/>
                </a:cubicBezTo>
                <a:cubicBezTo>
                  <a:pt x="255" y="1742"/>
                  <a:pt x="261" y="1758"/>
                  <a:pt x="261" y="1758"/>
                </a:cubicBezTo>
                <a:cubicBezTo>
                  <a:pt x="260" y="1773"/>
                  <a:pt x="261" y="1788"/>
                  <a:pt x="257" y="1802"/>
                </a:cubicBezTo>
                <a:cubicBezTo>
                  <a:pt x="253" y="1815"/>
                  <a:pt x="241" y="1825"/>
                  <a:pt x="237" y="1838"/>
                </a:cubicBezTo>
                <a:cubicBezTo>
                  <a:pt x="238" y="1846"/>
                  <a:pt x="237" y="1855"/>
                  <a:pt x="241" y="1863"/>
                </a:cubicBezTo>
                <a:cubicBezTo>
                  <a:pt x="246" y="1873"/>
                  <a:pt x="292" y="1883"/>
                  <a:pt x="305" y="1891"/>
                </a:cubicBezTo>
                <a:cubicBezTo>
                  <a:pt x="318" y="1910"/>
                  <a:pt x="331" y="1930"/>
                  <a:pt x="350" y="1943"/>
                </a:cubicBezTo>
                <a:cubicBezTo>
                  <a:pt x="360" y="1957"/>
                  <a:pt x="368" y="1957"/>
                  <a:pt x="378" y="1971"/>
                </a:cubicBezTo>
                <a:cubicBezTo>
                  <a:pt x="372" y="2006"/>
                  <a:pt x="368" y="2003"/>
                  <a:pt x="342" y="2020"/>
                </a:cubicBezTo>
                <a:cubicBezTo>
                  <a:pt x="334" y="2032"/>
                  <a:pt x="330" y="2043"/>
                  <a:pt x="325" y="2056"/>
                </a:cubicBezTo>
                <a:cubicBezTo>
                  <a:pt x="327" y="2071"/>
                  <a:pt x="331" y="2086"/>
                  <a:pt x="330" y="2101"/>
                </a:cubicBezTo>
                <a:cubicBezTo>
                  <a:pt x="329" y="2119"/>
                  <a:pt x="321" y="2153"/>
                  <a:pt x="321" y="2153"/>
                </a:cubicBezTo>
                <a:cubicBezTo>
                  <a:pt x="326" y="2181"/>
                  <a:pt x="338" y="2200"/>
                  <a:pt x="366" y="2209"/>
                </a:cubicBezTo>
                <a:cubicBezTo>
                  <a:pt x="390" y="2204"/>
                  <a:pt x="401" y="2188"/>
                  <a:pt x="422" y="2177"/>
                </a:cubicBezTo>
                <a:cubicBezTo>
                  <a:pt x="434" y="2171"/>
                  <a:pt x="459" y="2161"/>
                  <a:pt x="459" y="2161"/>
                </a:cubicBezTo>
                <a:cubicBezTo>
                  <a:pt x="474" y="2162"/>
                  <a:pt x="489" y="2162"/>
                  <a:pt x="503" y="2165"/>
                </a:cubicBezTo>
                <a:cubicBezTo>
                  <a:pt x="515" y="2168"/>
                  <a:pt x="516" y="2177"/>
                  <a:pt x="523" y="2185"/>
                </a:cubicBezTo>
                <a:cubicBezTo>
                  <a:pt x="539" y="2203"/>
                  <a:pt x="583" y="2244"/>
                  <a:pt x="604" y="2254"/>
                </a:cubicBezTo>
                <a:cubicBezTo>
                  <a:pt x="625" y="2263"/>
                  <a:pt x="642" y="2265"/>
                  <a:pt x="664" y="2270"/>
                </a:cubicBezTo>
                <a:cubicBezTo>
                  <a:pt x="693" y="2277"/>
                  <a:pt x="721" y="2289"/>
                  <a:pt x="749" y="2298"/>
                </a:cubicBezTo>
                <a:cubicBezTo>
                  <a:pt x="767" y="2304"/>
                  <a:pt x="779" y="2320"/>
                  <a:pt x="797" y="2326"/>
                </a:cubicBezTo>
                <a:cubicBezTo>
                  <a:pt x="813" y="2325"/>
                  <a:pt x="830" y="2325"/>
                  <a:pt x="846" y="2322"/>
                </a:cubicBezTo>
                <a:cubicBezTo>
                  <a:pt x="854" y="2321"/>
                  <a:pt x="870" y="2314"/>
                  <a:pt x="870" y="2314"/>
                </a:cubicBezTo>
                <a:cubicBezTo>
                  <a:pt x="876" y="2305"/>
                  <a:pt x="884" y="2299"/>
                  <a:pt x="890" y="2290"/>
                </a:cubicBezTo>
                <a:cubicBezTo>
                  <a:pt x="903" y="2270"/>
                  <a:pt x="883" y="2285"/>
                  <a:pt x="902" y="2266"/>
                </a:cubicBezTo>
                <a:cubicBezTo>
                  <a:pt x="919" y="2249"/>
                  <a:pt x="939" y="2239"/>
                  <a:pt x="959" y="2226"/>
                </a:cubicBezTo>
                <a:cubicBezTo>
                  <a:pt x="963" y="2227"/>
                  <a:pt x="969" y="2227"/>
                  <a:pt x="971" y="2230"/>
                </a:cubicBezTo>
                <a:cubicBezTo>
                  <a:pt x="976" y="2237"/>
                  <a:pt x="979" y="2254"/>
                  <a:pt x="979" y="2254"/>
                </a:cubicBezTo>
                <a:cubicBezTo>
                  <a:pt x="983" y="2309"/>
                  <a:pt x="968" y="2329"/>
                  <a:pt x="1019" y="2322"/>
                </a:cubicBezTo>
                <a:cubicBezTo>
                  <a:pt x="1032" y="2309"/>
                  <a:pt x="1042" y="2289"/>
                  <a:pt x="1056" y="2278"/>
                </a:cubicBezTo>
                <a:cubicBezTo>
                  <a:pt x="1075" y="2263"/>
                  <a:pt x="1163" y="2267"/>
                  <a:pt x="1181" y="2266"/>
                </a:cubicBezTo>
                <a:cubicBezTo>
                  <a:pt x="1214" y="2258"/>
                  <a:pt x="1216" y="2232"/>
                  <a:pt x="1241" y="2213"/>
                </a:cubicBezTo>
                <a:cubicBezTo>
                  <a:pt x="1264" y="2195"/>
                  <a:pt x="1290" y="2193"/>
                  <a:pt x="1314" y="2177"/>
                </a:cubicBezTo>
                <a:cubicBezTo>
                  <a:pt x="1329" y="2155"/>
                  <a:pt x="1314" y="2172"/>
                  <a:pt x="1334" y="2161"/>
                </a:cubicBezTo>
                <a:cubicBezTo>
                  <a:pt x="1342" y="2156"/>
                  <a:pt x="1358" y="2145"/>
                  <a:pt x="1358" y="2145"/>
                </a:cubicBezTo>
                <a:cubicBezTo>
                  <a:pt x="1364" y="2126"/>
                  <a:pt x="1373" y="2112"/>
                  <a:pt x="1378" y="2092"/>
                </a:cubicBezTo>
                <a:cubicBezTo>
                  <a:pt x="1377" y="2080"/>
                  <a:pt x="1378" y="2067"/>
                  <a:pt x="1374" y="2056"/>
                </a:cubicBezTo>
                <a:cubicBezTo>
                  <a:pt x="1365" y="2032"/>
                  <a:pt x="1318" y="2064"/>
                  <a:pt x="1306" y="2068"/>
                </a:cubicBezTo>
                <a:cubicBezTo>
                  <a:pt x="1276" y="2058"/>
                  <a:pt x="1280" y="2029"/>
                  <a:pt x="1306" y="2020"/>
                </a:cubicBezTo>
                <a:cubicBezTo>
                  <a:pt x="1331" y="1982"/>
                  <a:pt x="1316" y="1935"/>
                  <a:pt x="1285" y="1907"/>
                </a:cubicBezTo>
                <a:cubicBezTo>
                  <a:pt x="1276" y="1880"/>
                  <a:pt x="1288" y="1909"/>
                  <a:pt x="1269" y="1887"/>
                </a:cubicBezTo>
                <a:cubicBezTo>
                  <a:pt x="1249" y="1865"/>
                  <a:pt x="1226" y="1834"/>
                  <a:pt x="1217" y="1806"/>
                </a:cubicBezTo>
                <a:cubicBezTo>
                  <a:pt x="1223" y="1780"/>
                  <a:pt x="1215" y="1796"/>
                  <a:pt x="1233" y="1786"/>
                </a:cubicBezTo>
                <a:cubicBezTo>
                  <a:pt x="1241" y="1781"/>
                  <a:pt x="1257" y="1770"/>
                  <a:pt x="1257" y="1770"/>
                </a:cubicBezTo>
                <a:cubicBezTo>
                  <a:pt x="1262" y="1762"/>
                  <a:pt x="1268" y="1754"/>
                  <a:pt x="1273" y="1746"/>
                </a:cubicBezTo>
                <a:cubicBezTo>
                  <a:pt x="1276" y="1742"/>
                  <a:pt x="1269" y="1736"/>
                  <a:pt x="1265" y="1733"/>
                </a:cubicBezTo>
                <a:cubicBezTo>
                  <a:pt x="1250" y="1723"/>
                  <a:pt x="1232" y="1723"/>
                  <a:pt x="1217" y="1713"/>
                </a:cubicBezTo>
                <a:cubicBezTo>
                  <a:pt x="1214" y="1709"/>
                  <a:pt x="1212" y="1704"/>
                  <a:pt x="1209" y="1701"/>
                </a:cubicBezTo>
                <a:cubicBezTo>
                  <a:pt x="1206" y="1698"/>
                  <a:pt x="1200" y="1697"/>
                  <a:pt x="1197" y="1693"/>
                </a:cubicBezTo>
                <a:cubicBezTo>
                  <a:pt x="1191" y="1686"/>
                  <a:pt x="1190" y="1676"/>
                  <a:pt x="1185" y="1669"/>
                </a:cubicBezTo>
                <a:cubicBezTo>
                  <a:pt x="1203" y="1663"/>
                  <a:pt x="1210" y="1677"/>
                  <a:pt x="1217" y="1657"/>
                </a:cubicBezTo>
                <a:cubicBezTo>
                  <a:pt x="1201" y="1633"/>
                  <a:pt x="1174" y="1636"/>
                  <a:pt x="1148" y="1633"/>
                </a:cubicBezTo>
                <a:cubicBezTo>
                  <a:pt x="1110" y="1608"/>
                  <a:pt x="1145" y="1598"/>
                  <a:pt x="1169" y="1592"/>
                </a:cubicBezTo>
                <a:cubicBezTo>
                  <a:pt x="1185" y="1576"/>
                  <a:pt x="1183" y="1560"/>
                  <a:pt x="1201" y="1548"/>
                </a:cubicBezTo>
                <a:cubicBezTo>
                  <a:pt x="1210" y="1561"/>
                  <a:pt x="1220" y="1567"/>
                  <a:pt x="1229" y="1580"/>
                </a:cubicBezTo>
                <a:cubicBezTo>
                  <a:pt x="1243" y="1560"/>
                  <a:pt x="1244" y="1537"/>
                  <a:pt x="1253" y="1516"/>
                </a:cubicBezTo>
                <a:cubicBezTo>
                  <a:pt x="1255" y="1512"/>
                  <a:pt x="1256" y="1505"/>
                  <a:pt x="1261" y="1504"/>
                </a:cubicBezTo>
                <a:cubicBezTo>
                  <a:pt x="1278" y="1500"/>
                  <a:pt x="1296" y="1501"/>
                  <a:pt x="1314" y="1500"/>
                </a:cubicBezTo>
                <a:cubicBezTo>
                  <a:pt x="1335" y="1491"/>
                  <a:pt x="1322" y="1497"/>
                  <a:pt x="1350" y="1479"/>
                </a:cubicBezTo>
                <a:cubicBezTo>
                  <a:pt x="1358" y="1474"/>
                  <a:pt x="1374" y="1463"/>
                  <a:pt x="1374" y="1463"/>
                </a:cubicBezTo>
                <a:cubicBezTo>
                  <a:pt x="1380" y="1464"/>
                  <a:pt x="1414" y="1464"/>
                  <a:pt x="1427" y="1471"/>
                </a:cubicBezTo>
                <a:cubicBezTo>
                  <a:pt x="1435" y="1476"/>
                  <a:pt x="1451" y="1487"/>
                  <a:pt x="1451" y="1487"/>
                </a:cubicBezTo>
                <a:cubicBezTo>
                  <a:pt x="1474" y="1479"/>
                  <a:pt x="1479" y="1453"/>
                  <a:pt x="1499" y="1439"/>
                </a:cubicBezTo>
                <a:cubicBezTo>
                  <a:pt x="1508" y="1425"/>
                  <a:pt x="1516" y="1426"/>
                  <a:pt x="1528" y="1415"/>
                </a:cubicBezTo>
                <a:cubicBezTo>
                  <a:pt x="1531" y="1407"/>
                  <a:pt x="1539" y="1400"/>
                  <a:pt x="1540" y="1391"/>
                </a:cubicBezTo>
                <a:cubicBezTo>
                  <a:pt x="1542" y="1374"/>
                  <a:pt x="1531" y="1353"/>
                  <a:pt x="1519" y="1342"/>
                </a:cubicBezTo>
                <a:cubicBezTo>
                  <a:pt x="1516" y="1333"/>
                  <a:pt x="1499" y="1314"/>
                  <a:pt x="1511" y="1306"/>
                </a:cubicBezTo>
                <a:cubicBezTo>
                  <a:pt x="1518" y="1301"/>
                  <a:pt x="1536" y="1298"/>
                  <a:pt x="1536" y="1298"/>
                </a:cubicBezTo>
                <a:cubicBezTo>
                  <a:pt x="1563" y="1280"/>
                  <a:pt x="1560" y="1239"/>
                  <a:pt x="1564" y="1209"/>
                </a:cubicBezTo>
                <a:cubicBezTo>
                  <a:pt x="1561" y="1177"/>
                  <a:pt x="1569" y="1158"/>
                  <a:pt x="1544" y="1141"/>
                </a:cubicBezTo>
                <a:cubicBezTo>
                  <a:pt x="1575" y="1118"/>
                  <a:pt x="1579" y="1154"/>
                  <a:pt x="1608" y="1157"/>
                </a:cubicBezTo>
                <a:cubicBezTo>
                  <a:pt x="1631" y="1159"/>
                  <a:pt x="1654" y="1160"/>
                  <a:pt x="1677" y="1161"/>
                </a:cubicBezTo>
                <a:cubicBezTo>
                  <a:pt x="1692" y="1165"/>
                  <a:pt x="1703" y="1173"/>
                  <a:pt x="1717" y="1177"/>
                </a:cubicBezTo>
                <a:cubicBezTo>
                  <a:pt x="1746" y="1186"/>
                  <a:pt x="1780" y="1189"/>
                  <a:pt x="1810" y="1193"/>
                </a:cubicBezTo>
                <a:cubicBezTo>
                  <a:pt x="1826" y="1198"/>
                  <a:pt x="1842" y="1204"/>
                  <a:pt x="1858" y="1209"/>
                </a:cubicBezTo>
                <a:cubicBezTo>
                  <a:pt x="1866" y="1212"/>
                  <a:pt x="1882" y="1217"/>
                  <a:pt x="1882" y="1217"/>
                </a:cubicBezTo>
                <a:cubicBezTo>
                  <a:pt x="1897" y="1230"/>
                  <a:pt x="1908" y="1223"/>
                  <a:pt x="1923" y="1213"/>
                </a:cubicBezTo>
                <a:cubicBezTo>
                  <a:pt x="1927" y="1202"/>
                  <a:pt x="1940" y="1174"/>
                  <a:pt x="1927" y="1165"/>
                </a:cubicBezTo>
                <a:cubicBezTo>
                  <a:pt x="1920" y="1160"/>
                  <a:pt x="1903" y="1157"/>
                  <a:pt x="1903" y="1157"/>
                </a:cubicBezTo>
                <a:cubicBezTo>
                  <a:pt x="1898" y="1150"/>
                  <a:pt x="1890" y="1144"/>
                  <a:pt x="1886" y="1136"/>
                </a:cubicBezTo>
                <a:cubicBezTo>
                  <a:pt x="1874" y="1113"/>
                  <a:pt x="1879" y="1094"/>
                  <a:pt x="1858" y="1080"/>
                </a:cubicBezTo>
                <a:cubicBezTo>
                  <a:pt x="1840" y="1052"/>
                  <a:pt x="1845" y="1065"/>
                  <a:pt x="1838" y="1044"/>
                </a:cubicBezTo>
                <a:cubicBezTo>
                  <a:pt x="1837" y="1025"/>
                  <a:pt x="1839" y="1005"/>
                  <a:pt x="1834" y="987"/>
                </a:cubicBezTo>
                <a:cubicBezTo>
                  <a:pt x="1831" y="976"/>
                  <a:pt x="1788" y="969"/>
                  <a:pt x="1778" y="967"/>
                </a:cubicBezTo>
                <a:cubicBezTo>
                  <a:pt x="1755" y="953"/>
                  <a:pt x="1755" y="958"/>
                  <a:pt x="1737" y="931"/>
                </a:cubicBezTo>
                <a:cubicBezTo>
                  <a:pt x="1732" y="923"/>
                  <a:pt x="1721" y="907"/>
                  <a:pt x="1721" y="907"/>
                </a:cubicBezTo>
                <a:cubicBezTo>
                  <a:pt x="1724" y="897"/>
                  <a:pt x="1740" y="849"/>
                  <a:pt x="1745" y="842"/>
                </a:cubicBezTo>
                <a:cubicBezTo>
                  <a:pt x="1764" y="815"/>
                  <a:pt x="1793" y="807"/>
                  <a:pt x="1818" y="790"/>
                </a:cubicBezTo>
                <a:cubicBezTo>
                  <a:pt x="1826" y="777"/>
                  <a:pt x="1837" y="769"/>
                  <a:pt x="1846" y="757"/>
                </a:cubicBezTo>
                <a:cubicBezTo>
                  <a:pt x="1852" y="749"/>
                  <a:pt x="1857" y="741"/>
                  <a:pt x="1862" y="733"/>
                </a:cubicBezTo>
                <a:cubicBezTo>
                  <a:pt x="1865" y="729"/>
                  <a:pt x="1870" y="721"/>
                  <a:pt x="1870" y="721"/>
                </a:cubicBezTo>
                <a:cubicBezTo>
                  <a:pt x="1861" y="677"/>
                  <a:pt x="1828" y="696"/>
                  <a:pt x="1778" y="693"/>
                </a:cubicBezTo>
                <a:cubicBezTo>
                  <a:pt x="1757" y="686"/>
                  <a:pt x="1758" y="671"/>
                  <a:pt x="1745" y="656"/>
                </a:cubicBezTo>
                <a:cubicBezTo>
                  <a:pt x="1736" y="629"/>
                  <a:pt x="1722" y="628"/>
                  <a:pt x="1697" y="620"/>
                </a:cubicBezTo>
                <a:cubicBezTo>
                  <a:pt x="1685" y="616"/>
                  <a:pt x="1661" y="604"/>
                  <a:pt x="1661" y="604"/>
                </a:cubicBezTo>
                <a:cubicBezTo>
                  <a:pt x="1636" y="609"/>
                  <a:pt x="1640" y="610"/>
                  <a:pt x="1612" y="604"/>
                </a:cubicBezTo>
                <a:cubicBezTo>
                  <a:pt x="1604" y="602"/>
                  <a:pt x="1588" y="596"/>
                  <a:pt x="1588" y="596"/>
                </a:cubicBezTo>
                <a:cubicBezTo>
                  <a:pt x="1572" y="572"/>
                  <a:pt x="1601" y="573"/>
                  <a:pt x="1620" y="568"/>
                </a:cubicBezTo>
                <a:cubicBezTo>
                  <a:pt x="1630" y="553"/>
                  <a:pt x="1634" y="536"/>
                  <a:pt x="1640" y="519"/>
                </a:cubicBezTo>
                <a:cubicBezTo>
                  <a:pt x="1644" y="507"/>
                  <a:pt x="1673" y="503"/>
                  <a:pt x="1685" y="495"/>
                </a:cubicBezTo>
                <a:cubicBezTo>
                  <a:pt x="1689" y="482"/>
                  <a:pt x="1705" y="463"/>
                  <a:pt x="1717" y="459"/>
                </a:cubicBezTo>
                <a:cubicBezTo>
                  <a:pt x="1749" y="410"/>
                  <a:pt x="1809" y="384"/>
                  <a:pt x="1866" y="378"/>
                </a:cubicBezTo>
                <a:cubicBezTo>
                  <a:pt x="1883" y="367"/>
                  <a:pt x="1882" y="358"/>
                  <a:pt x="1886" y="338"/>
                </a:cubicBezTo>
                <a:cubicBezTo>
                  <a:pt x="1885" y="325"/>
                  <a:pt x="1885" y="311"/>
                  <a:pt x="1882" y="298"/>
                </a:cubicBezTo>
                <a:cubicBezTo>
                  <a:pt x="1878" y="283"/>
                  <a:pt x="1845" y="240"/>
                  <a:pt x="1830" y="233"/>
                </a:cubicBezTo>
                <a:cubicBezTo>
                  <a:pt x="1811" y="224"/>
                  <a:pt x="1785" y="224"/>
                  <a:pt x="1765" y="221"/>
                </a:cubicBezTo>
                <a:cubicBezTo>
                  <a:pt x="1746" y="215"/>
                  <a:pt x="1736" y="199"/>
                  <a:pt x="1717" y="193"/>
                </a:cubicBezTo>
                <a:cubicBezTo>
                  <a:pt x="1697" y="198"/>
                  <a:pt x="1681" y="196"/>
                  <a:pt x="1661" y="189"/>
                </a:cubicBezTo>
                <a:cubicBezTo>
                  <a:pt x="1651" y="156"/>
                  <a:pt x="1666" y="193"/>
                  <a:pt x="1644" y="172"/>
                </a:cubicBezTo>
                <a:cubicBezTo>
                  <a:pt x="1641" y="169"/>
                  <a:pt x="1642" y="164"/>
                  <a:pt x="1640" y="160"/>
                </a:cubicBezTo>
                <a:cubicBezTo>
                  <a:pt x="1626" y="136"/>
                  <a:pt x="1616" y="109"/>
                  <a:pt x="1588" y="100"/>
                </a:cubicBezTo>
                <a:cubicBezTo>
                  <a:pt x="1577" y="101"/>
                  <a:pt x="1566" y="100"/>
                  <a:pt x="1556" y="104"/>
                </a:cubicBezTo>
                <a:cubicBezTo>
                  <a:pt x="1546" y="109"/>
                  <a:pt x="1553" y="177"/>
                  <a:pt x="1544" y="197"/>
                </a:cubicBezTo>
                <a:cubicBezTo>
                  <a:pt x="1537" y="211"/>
                  <a:pt x="1461" y="226"/>
                  <a:pt x="1443" y="229"/>
                </a:cubicBezTo>
                <a:cubicBezTo>
                  <a:pt x="1425" y="235"/>
                  <a:pt x="1425" y="254"/>
                  <a:pt x="1415" y="269"/>
                </a:cubicBezTo>
                <a:cubicBezTo>
                  <a:pt x="1407" y="268"/>
                  <a:pt x="1385" y="268"/>
                  <a:pt x="1378" y="257"/>
                </a:cubicBezTo>
                <a:cubicBezTo>
                  <a:pt x="1374" y="250"/>
                  <a:pt x="1373" y="241"/>
                  <a:pt x="1370" y="233"/>
                </a:cubicBezTo>
                <a:cubicBezTo>
                  <a:pt x="1369" y="229"/>
                  <a:pt x="1366" y="221"/>
                  <a:pt x="1366" y="221"/>
                </a:cubicBezTo>
                <a:cubicBezTo>
                  <a:pt x="1324" y="232"/>
                  <a:pt x="1374" y="217"/>
                  <a:pt x="1338" y="233"/>
                </a:cubicBezTo>
                <a:cubicBezTo>
                  <a:pt x="1330" y="236"/>
                  <a:pt x="1314" y="241"/>
                  <a:pt x="1314" y="241"/>
                </a:cubicBezTo>
                <a:cubicBezTo>
                  <a:pt x="1291" y="218"/>
                  <a:pt x="1272" y="179"/>
                  <a:pt x="1249" y="164"/>
                </a:cubicBezTo>
                <a:cubicBezTo>
                  <a:pt x="1242" y="165"/>
                  <a:pt x="1236" y="166"/>
                  <a:pt x="1229" y="168"/>
                </a:cubicBezTo>
                <a:cubicBezTo>
                  <a:pt x="1221" y="170"/>
                  <a:pt x="1205" y="176"/>
                  <a:pt x="1205" y="176"/>
                </a:cubicBezTo>
                <a:cubicBezTo>
                  <a:pt x="1189" y="175"/>
                  <a:pt x="1172" y="175"/>
                  <a:pt x="1156" y="172"/>
                </a:cubicBezTo>
                <a:cubicBezTo>
                  <a:pt x="1122" y="165"/>
                  <a:pt x="1160" y="120"/>
                  <a:pt x="1173" y="108"/>
                </a:cubicBezTo>
                <a:cubicBezTo>
                  <a:pt x="1171" y="93"/>
                  <a:pt x="1174" y="83"/>
                  <a:pt x="1160" y="76"/>
                </a:cubicBezTo>
                <a:cubicBezTo>
                  <a:pt x="1152" y="72"/>
                  <a:pt x="1136" y="68"/>
                  <a:pt x="1136" y="68"/>
                </a:cubicBezTo>
                <a:cubicBezTo>
                  <a:pt x="1092" y="83"/>
                  <a:pt x="1157" y="58"/>
                  <a:pt x="1116" y="84"/>
                </a:cubicBezTo>
                <a:cubicBezTo>
                  <a:pt x="1116" y="84"/>
                  <a:pt x="1086" y="94"/>
                  <a:pt x="1080" y="96"/>
                </a:cubicBezTo>
                <a:cubicBezTo>
                  <a:pt x="1074" y="98"/>
                  <a:pt x="1067" y="98"/>
                  <a:pt x="1060" y="100"/>
                </a:cubicBezTo>
                <a:cubicBezTo>
                  <a:pt x="1052" y="102"/>
                  <a:pt x="1035" y="108"/>
                  <a:pt x="1035" y="108"/>
                </a:cubicBezTo>
                <a:cubicBezTo>
                  <a:pt x="1027" y="113"/>
                  <a:pt x="1019" y="119"/>
                  <a:pt x="1011" y="124"/>
                </a:cubicBezTo>
                <a:cubicBezTo>
                  <a:pt x="1009" y="125"/>
                  <a:pt x="1000" y="147"/>
                  <a:pt x="987" y="156"/>
                </a:cubicBezTo>
                <a:cubicBezTo>
                  <a:pt x="983" y="126"/>
                  <a:pt x="971" y="117"/>
                  <a:pt x="963" y="92"/>
                </a:cubicBezTo>
                <a:cubicBezTo>
                  <a:pt x="959" y="67"/>
                  <a:pt x="960" y="25"/>
                  <a:pt x="939" y="11"/>
                </a:cubicBezTo>
                <a:cubicBezTo>
                  <a:pt x="921" y="16"/>
                  <a:pt x="925" y="25"/>
                  <a:pt x="910" y="35"/>
                </a:cubicBezTo>
                <a:cubicBezTo>
                  <a:pt x="905" y="43"/>
                  <a:pt x="903" y="57"/>
                  <a:pt x="894" y="60"/>
                </a:cubicBezTo>
                <a:cubicBezTo>
                  <a:pt x="886" y="63"/>
                  <a:pt x="870" y="68"/>
                  <a:pt x="870" y="68"/>
                </a:cubicBezTo>
                <a:cubicBezTo>
                  <a:pt x="839" y="63"/>
                  <a:pt x="843" y="61"/>
                  <a:pt x="858" y="39"/>
                </a:cubicBezTo>
                <a:cubicBezTo>
                  <a:pt x="848" y="0"/>
                  <a:pt x="830" y="7"/>
                  <a:pt x="789" y="3"/>
                </a:cubicBezTo>
                <a:cubicBezTo>
                  <a:pt x="771" y="6"/>
                  <a:pt x="728" y="25"/>
                  <a:pt x="709" y="19"/>
                </a:cubicBezTo>
                <a:cubicBezTo>
                  <a:pt x="704" y="17"/>
                  <a:pt x="714" y="11"/>
                  <a:pt x="717" y="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1678210" y="2111634"/>
            <a:ext cx="1235075" cy="985837"/>
          </a:xfrm>
          <a:custGeom>
            <a:avLst/>
            <a:gdLst>
              <a:gd name="T0" fmla="*/ 564 w 1945"/>
              <a:gd name="T1" fmla="*/ 85 h 1553"/>
              <a:gd name="T2" fmla="*/ 709 w 1945"/>
              <a:gd name="T3" fmla="*/ 32 h 1553"/>
              <a:gd name="T4" fmla="*/ 773 w 1945"/>
              <a:gd name="T5" fmla="*/ 72 h 1553"/>
              <a:gd name="T6" fmla="*/ 918 w 1945"/>
              <a:gd name="T7" fmla="*/ 24 h 1553"/>
              <a:gd name="T8" fmla="*/ 1007 w 1945"/>
              <a:gd name="T9" fmla="*/ 0 h 1553"/>
              <a:gd name="T10" fmla="*/ 1104 w 1945"/>
              <a:gd name="T11" fmla="*/ 64 h 1553"/>
              <a:gd name="T12" fmla="*/ 1286 w 1945"/>
              <a:gd name="T13" fmla="*/ 133 h 1553"/>
              <a:gd name="T14" fmla="*/ 1374 w 1945"/>
              <a:gd name="T15" fmla="*/ 40 h 1553"/>
              <a:gd name="T16" fmla="*/ 1451 w 1945"/>
              <a:gd name="T17" fmla="*/ 76 h 1553"/>
              <a:gd name="T18" fmla="*/ 1580 w 1945"/>
              <a:gd name="T19" fmla="*/ 109 h 1553"/>
              <a:gd name="T20" fmla="*/ 1677 w 1945"/>
              <a:gd name="T21" fmla="*/ 226 h 1553"/>
              <a:gd name="T22" fmla="*/ 1596 w 1945"/>
              <a:gd name="T23" fmla="*/ 282 h 1553"/>
              <a:gd name="T24" fmla="*/ 1729 w 1945"/>
              <a:gd name="T25" fmla="*/ 387 h 1553"/>
              <a:gd name="T26" fmla="*/ 1794 w 1945"/>
              <a:gd name="T27" fmla="*/ 468 h 1553"/>
              <a:gd name="T28" fmla="*/ 1882 w 1945"/>
              <a:gd name="T29" fmla="*/ 548 h 1553"/>
              <a:gd name="T30" fmla="*/ 1842 w 1945"/>
              <a:gd name="T31" fmla="*/ 617 h 1553"/>
              <a:gd name="T32" fmla="*/ 1786 w 1945"/>
              <a:gd name="T33" fmla="*/ 726 h 1553"/>
              <a:gd name="T34" fmla="*/ 1862 w 1945"/>
              <a:gd name="T35" fmla="*/ 936 h 1553"/>
              <a:gd name="T36" fmla="*/ 1818 w 1945"/>
              <a:gd name="T37" fmla="*/ 1081 h 1553"/>
              <a:gd name="T38" fmla="*/ 1790 w 1945"/>
              <a:gd name="T39" fmla="*/ 1194 h 1553"/>
              <a:gd name="T40" fmla="*/ 1693 w 1945"/>
              <a:gd name="T41" fmla="*/ 1226 h 1553"/>
              <a:gd name="T42" fmla="*/ 1362 w 1945"/>
              <a:gd name="T43" fmla="*/ 1283 h 1553"/>
              <a:gd name="T44" fmla="*/ 1257 w 1945"/>
              <a:gd name="T45" fmla="*/ 1291 h 1553"/>
              <a:gd name="T46" fmla="*/ 1112 w 1945"/>
              <a:gd name="T47" fmla="*/ 1444 h 1553"/>
              <a:gd name="T48" fmla="*/ 1027 w 1945"/>
              <a:gd name="T49" fmla="*/ 1492 h 1553"/>
              <a:gd name="T50" fmla="*/ 931 w 1945"/>
              <a:gd name="T51" fmla="*/ 1541 h 1553"/>
              <a:gd name="T52" fmla="*/ 608 w 1945"/>
              <a:gd name="T53" fmla="*/ 1488 h 1553"/>
              <a:gd name="T54" fmla="*/ 503 w 1945"/>
              <a:gd name="T55" fmla="*/ 1311 h 1553"/>
              <a:gd name="T56" fmla="*/ 406 w 1945"/>
              <a:gd name="T57" fmla="*/ 1053 h 1553"/>
              <a:gd name="T58" fmla="*/ 362 w 1945"/>
              <a:gd name="T59" fmla="*/ 924 h 1553"/>
              <a:gd name="T60" fmla="*/ 257 w 1945"/>
              <a:gd name="T61" fmla="*/ 899 h 1553"/>
              <a:gd name="T62" fmla="*/ 152 w 1945"/>
              <a:gd name="T63" fmla="*/ 774 h 1553"/>
              <a:gd name="T64" fmla="*/ 11 w 1945"/>
              <a:gd name="T65" fmla="*/ 742 h 1553"/>
              <a:gd name="T66" fmla="*/ 108 w 1945"/>
              <a:gd name="T67" fmla="*/ 698 h 1553"/>
              <a:gd name="T68" fmla="*/ 156 w 1945"/>
              <a:gd name="T69" fmla="*/ 637 h 1553"/>
              <a:gd name="T70" fmla="*/ 229 w 1945"/>
              <a:gd name="T71" fmla="*/ 649 h 1553"/>
              <a:gd name="T72" fmla="*/ 277 w 1945"/>
              <a:gd name="T73" fmla="*/ 609 h 1553"/>
              <a:gd name="T74" fmla="*/ 334 w 1945"/>
              <a:gd name="T75" fmla="*/ 613 h 1553"/>
              <a:gd name="T76" fmla="*/ 406 w 1945"/>
              <a:gd name="T77" fmla="*/ 605 h 1553"/>
              <a:gd name="T78" fmla="*/ 442 w 1945"/>
              <a:gd name="T79" fmla="*/ 468 h 1553"/>
              <a:gd name="T80" fmla="*/ 576 w 1945"/>
              <a:gd name="T81" fmla="*/ 411 h 1553"/>
              <a:gd name="T82" fmla="*/ 644 w 1945"/>
              <a:gd name="T83" fmla="*/ 379 h 1553"/>
              <a:gd name="T84" fmla="*/ 572 w 1945"/>
              <a:gd name="T85" fmla="*/ 310 h 1553"/>
              <a:gd name="T86" fmla="*/ 580 w 1945"/>
              <a:gd name="T87" fmla="*/ 197 h 1553"/>
              <a:gd name="T88" fmla="*/ 572 w 1945"/>
              <a:gd name="T89" fmla="*/ 145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45" h="1553">
                <a:moveTo>
                  <a:pt x="551" y="105"/>
                </a:moveTo>
                <a:cubicBezTo>
                  <a:pt x="552" y="101"/>
                  <a:pt x="553" y="97"/>
                  <a:pt x="555" y="93"/>
                </a:cubicBezTo>
                <a:cubicBezTo>
                  <a:pt x="557" y="90"/>
                  <a:pt x="562" y="89"/>
                  <a:pt x="564" y="85"/>
                </a:cubicBezTo>
                <a:cubicBezTo>
                  <a:pt x="567" y="79"/>
                  <a:pt x="571" y="54"/>
                  <a:pt x="580" y="48"/>
                </a:cubicBezTo>
                <a:cubicBezTo>
                  <a:pt x="595" y="38"/>
                  <a:pt x="642" y="37"/>
                  <a:pt x="652" y="36"/>
                </a:cubicBezTo>
                <a:cubicBezTo>
                  <a:pt x="687" y="24"/>
                  <a:pt x="668" y="27"/>
                  <a:pt x="709" y="32"/>
                </a:cubicBezTo>
                <a:cubicBezTo>
                  <a:pt x="724" y="37"/>
                  <a:pt x="726" y="47"/>
                  <a:pt x="741" y="52"/>
                </a:cubicBezTo>
                <a:cubicBezTo>
                  <a:pt x="744" y="56"/>
                  <a:pt x="745" y="61"/>
                  <a:pt x="749" y="64"/>
                </a:cubicBezTo>
                <a:cubicBezTo>
                  <a:pt x="756" y="68"/>
                  <a:pt x="773" y="72"/>
                  <a:pt x="773" y="72"/>
                </a:cubicBezTo>
                <a:cubicBezTo>
                  <a:pt x="794" y="58"/>
                  <a:pt x="786" y="31"/>
                  <a:pt x="797" y="24"/>
                </a:cubicBezTo>
                <a:cubicBezTo>
                  <a:pt x="808" y="16"/>
                  <a:pt x="838" y="14"/>
                  <a:pt x="850" y="12"/>
                </a:cubicBezTo>
                <a:cubicBezTo>
                  <a:pt x="873" y="15"/>
                  <a:pt x="896" y="17"/>
                  <a:pt x="918" y="24"/>
                </a:cubicBezTo>
                <a:cubicBezTo>
                  <a:pt x="932" y="36"/>
                  <a:pt x="935" y="38"/>
                  <a:pt x="951" y="28"/>
                </a:cubicBezTo>
                <a:cubicBezTo>
                  <a:pt x="964" y="9"/>
                  <a:pt x="954" y="18"/>
                  <a:pt x="983" y="8"/>
                </a:cubicBezTo>
                <a:cubicBezTo>
                  <a:pt x="991" y="5"/>
                  <a:pt x="1007" y="0"/>
                  <a:pt x="1007" y="0"/>
                </a:cubicBezTo>
                <a:cubicBezTo>
                  <a:pt x="1041" y="9"/>
                  <a:pt x="1014" y="15"/>
                  <a:pt x="1035" y="28"/>
                </a:cubicBezTo>
                <a:cubicBezTo>
                  <a:pt x="1042" y="33"/>
                  <a:pt x="1060" y="36"/>
                  <a:pt x="1060" y="36"/>
                </a:cubicBezTo>
                <a:cubicBezTo>
                  <a:pt x="1070" y="51"/>
                  <a:pt x="1087" y="58"/>
                  <a:pt x="1104" y="64"/>
                </a:cubicBezTo>
                <a:cubicBezTo>
                  <a:pt x="1149" y="59"/>
                  <a:pt x="1151" y="57"/>
                  <a:pt x="1205" y="64"/>
                </a:cubicBezTo>
                <a:cubicBezTo>
                  <a:pt x="1213" y="65"/>
                  <a:pt x="1229" y="72"/>
                  <a:pt x="1229" y="72"/>
                </a:cubicBezTo>
                <a:cubicBezTo>
                  <a:pt x="1246" y="99"/>
                  <a:pt x="1255" y="123"/>
                  <a:pt x="1286" y="133"/>
                </a:cubicBezTo>
                <a:cubicBezTo>
                  <a:pt x="1315" y="123"/>
                  <a:pt x="1303" y="130"/>
                  <a:pt x="1322" y="117"/>
                </a:cubicBezTo>
                <a:cubicBezTo>
                  <a:pt x="1332" y="101"/>
                  <a:pt x="1342" y="86"/>
                  <a:pt x="1354" y="72"/>
                </a:cubicBezTo>
                <a:cubicBezTo>
                  <a:pt x="1361" y="52"/>
                  <a:pt x="1357" y="48"/>
                  <a:pt x="1374" y="40"/>
                </a:cubicBezTo>
                <a:cubicBezTo>
                  <a:pt x="1382" y="37"/>
                  <a:pt x="1398" y="32"/>
                  <a:pt x="1398" y="32"/>
                </a:cubicBezTo>
                <a:cubicBezTo>
                  <a:pt x="1426" y="40"/>
                  <a:pt x="1415" y="48"/>
                  <a:pt x="1427" y="60"/>
                </a:cubicBezTo>
                <a:cubicBezTo>
                  <a:pt x="1434" y="67"/>
                  <a:pt x="1445" y="69"/>
                  <a:pt x="1451" y="76"/>
                </a:cubicBezTo>
                <a:cubicBezTo>
                  <a:pt x="1454" y="79"/>
                  <a:pt x="1456" y="82"/>
                  <a:pt x="1459" y="85"/>
                </a:cubicBezTo>
                <a:cubicBezTo>
                  <a:pt x="1464" y="101"/>
                  <a:pt x="1482" y="107"/>
                  <a:pt x="1499" y="113"/>
                </a:cubicBezTo>
                <a:cubicBezTo>
                  <a:pt x="1526" y="112"/>
                  <a:pt x="1553" y="109"/>
                  <a:pt x="1580" y="109"/>
                </a:cubicBezTo>
                <a:cubicBezTo>
                  <a:pt x="1611" y="109"/>
                  <a:pt x="1649" y="126"/>
                  <a:pt x="1681" y="129"/>
                </a:cubicBezTo>
                <a:cubicBezTo>
                  <a:pt x="1685" y="132"/>
                  <a:pt x="1692" y="132"/>
                  <a:pt x="1693" y="137"/>
                </a:cubicBezTo>
                <a:cubicBezTo>
                  <a:pt x="1697" y="151"/>
                  <a:pt x="1682" y="210"/>
                  <a:pt x="1677" y="226"/>
                </a:cubicBezTo>
                <a:cubicBezTo>
                  <a:pt x="1677" y="227"/>
                  <a:pt x="1646" y="236"/>
                  <a:pt x="1640" y="238"/>
                </a:cubicBezTo>
                <a:cubicBezTo>
                  <a:pt x="1632" y="241"/>
                  <a:pt x="1616" y="246"/>
                  <a:pt x="1616" y="246"/>
                </a:cubicBezTo>
                <a:cubicBezTo>
                  <a:pt x="1598" y="274"/>
                  <a:pt x="1603" y="261"/>
                  <a:pt x="1596" y="282"/>
                </a:cubicBezTo>
                <a:cubicBezTo>
                  <a:pt x="1599" y="313"/>
                  <a:pt x="1592" y="331"/>
                  <a:pt x="1616" y="347"/>
                </a:cubicBezTo>
                <a:cubicBezTo>
                  <a:pt x="1622" y="355"/>
                  <a:pt x="1655" y="385"/>
                  <a:pt x="1665" y="391"/>
                </a:cubicBezTo>
                <a:cubicBezTo>
                  <a:pt x="1676" y="424"/>
                  <a:pt x="1708" y="396"/>
                  <a:pt x="1729" y="387"/>
                </a:cubicBezTo>
                <a:cubicBezTo>
                  <a:pt x="1737" y="384"/>
                  <a:pt x="1753" y="379"/>
                  <a:pt x="1753" y="379"/>
                </a:cubicBezTo>
                <a:cubicBezTo>
                  <a:pt x="1796" y="385"/>
                  <a:pt x="1804" y="392"/>
                  <a:pt x="1818" y="435"/>
                </a:cubicBezTo>
                <a:cubicBezTo>
                  <a:pt x="1813" y="452"/>
                  <a:pt x="1808" y="458"/>
                  <a:pt x="1794" y="468"/>
                </a:cubicBezTo>
                <a:cubicBezTo>
                  <a:pt x="1765" y="511"/>
                  <a:pt x="1802" y="544"/>
                  <a:pt x="1842" y="561"/>
                </a:cubicBezTo>
                <a:cubicBezTo>
                  <a:pt x="1851" y="558"/>
                  <a:pt x="1861" y="555"/>
                  <a:pt x="1870" y="552"/>
                </a:cubicBezTo>
                <a:cubicBezTo>
                  <a:pt x="1874" y="551"/>
                  <a:pt x="1882" y="548"/>
                  <a:pt x="1882" y="548"/>
                </a:cubicBezTo>
                <a:cubicBezTo>
                  <a:pt x="1893" y="563"/>
                  <a:pt x="1894" y="579"/>
                  <a:pt x="1878" y="593"/>
                </a:cubicBezTo>
                <a:cubicBezTo>
                  <a:pt x="1871" y="599"/>
                  <a:pt x="1862" y="604"/>
                  <a:pt x="1854" y="609"/>
                </a:cubicBezTo>
                <a:cubicBezTo>
                  <a:pt x="1850" y="612"/>
                  <a:pt x="1842" y="617"/>
                  <a:pt x="1842" y="617"/>
                </a:cubicBezTo>
                <a:cubicBezTo>
                  <a:pt x="1836" y="636"/>
                  <a:pt x="1832" y="654"/>
                  <a:pt x="1826" y="673"/>
                </a:cubicBezTo>
                <a:cubicBezTo>
                  <a:pt x="1825" y="676"/>
                  <a:pt x="1789" y="684"/>
                  <a:pt x="1782" y="686"/>
                </a:cubicBezTo>
                <a:cubicBezTo>
                  <a:pt x="1783" y="699"/>
                  <a:pt x="1782" y="713"/>
                  <a:pt x="1786" y="726"/>
                </a:cubicBezTo>
                <a:cubicBezTo>
                  <a:pt x="1792" y="746"/>
                  <a:pt x="1832" y="791"/>
                  <a:pt x="1846" y="807"/>
                </a:cubicBezTo>
                <a:cubicBezTo>
                  <a:pt x="1856" y="836"/>
                  <a:pt x="1849" y="824"/>
                  <a:pt x="1862" y="843"/>
                </a:cubicBezTo>
                <a:cubicBezTo>
                  <a:pt x="1860" y="867"/>
                  <a:pt x="1854" y="911"/>
                  <a:pt x="1862" y="936"/>
                </a:cubicBezTo>
                <a:cubicBezTo>
                  <a:pt x="1866" y="948"/>
                  <a:pt x="1905" y="953"/>
                  <a:pt x="1915" y="956"/>
                </a:cubicBezTo>
                <a:cubicBezTo>
                  <a:pt x="1945" y="1001"/>
                  <a:pt x="1915" y="1004"/>
                  <a:pt x="1874" y="1008"/>
                </a:cubicBezTo>
                <a:cubicBezTo>
                  <a:pt x="1849" y="1016"/>
                  <a:pt x="1829" y="1059"/>
                  <a:pt x="1818" y="1081"/>
                </a:cubicBezTo>
                <a:cubicBezTo>
                  <a:pt x="1812" y="1093"/>
                  <a:pt x="1802" y="1117"/>
                  <a:pt x="1802" y="1117"/>
                </a:cubicBezTo>
                <a:cubicBezTo>
                  <a:pt x="1801" y="1133"/>
                  <a:pt x="1800" y="1150"/>
                  <a:pt x="1798" y="1166"/>
                </a:cubicBezTo>
                <a:cubicBezTo>
                  <a:pt x="1797" y="1176"/>
                  <a:pt x="1798" y="1188"/>
                  <a:pt x="1790" y="1194"/>
                </a:cubicBezTo>
                <a:cubicBezTo>
                  <a:pt x="1776" y="1204"/>
                  <a:pt x="1746" y="1208"/>
                  <a:pt x="1729" y="1214"/>
                </a:cubicBezTo>
                <a:cubicBezTo>
                  <a:pt x="1721" y="1217"/>
                  <a:pt x="1713" y="1219"/>
                  <a:pt x="1705" y="1222"/>
                </a:cubicBezTo>
                <a:cubicBezTo>
                  <a:pt x="1701" y="1223"/>
                  <a:pt x="1693" y="1226"/>
                  <a:pt x="1693" y="1226"/>
                </a:cubicBezTo>
                <a:cubicBezTo>
                  <a:pt x="1643" y="1224"/>
                  <a:pt x="1597" y="1207"/>
                  <a:pt x="1556" y="1234"/>
                </a:cubicBezTo>
                <a:cubicBezTo>
                  <a:pt x="1528" y="1276"/>
                  <a:pt x="1486" y="1267"/>
                  <a:pt x="1439" y="1270"/>
                </a:cubicBezTo>
                <a:cubicBezTo>
                  <a:pt x="1413" y="1279"/>
                  <a:pt x="1389" y="1280"/>
                  <a:pt x="1362" y="1283"/>
                </a:cubicBezTo>
                <a:cubicBezTo>
                  <a:pt x="1358" y="1286"/>
                  <a:pt x="1355" y="1291"/>
                  <a:pt x="1350" y="1291"/>
                </a:cubicBezTo>
                <a:cubicBezTo>
                  <a:pt x="1342" y="1291"/>
                  <a:pt x="1326" y="1283"/>
                  <a:pt x="1326" y="1283"/>
                </a:cubicBezTo>
                <a:cubicBezTo>
                  <a:pt x="1306" y="1260"/>
                  <a:pt x="1278" y="1277"/>
                  <a:pt x="1257" y="1291"/>
                </a:cubicBezTo>
                <a:cubicBezTo>
                  <a:pt x="1239" y="1317"/>
                  <a:pt x="1195" y="1333"/>
                  <a:pt x="1165" y="1343"/>
                </a:cubicBezTo>
                <a:cubicBezTo>
                  <a:pt x="1143" y="1363"/>
                  <a:pt x="1149" y="1384"/>
                  <a:pt x="1136" y="1408"/>
                </a:cubicBezTo>
                <a:cubicBezTo>
                  <a:pt x="1136" y="1408"/>
                  <a:pt x="1116" y="1438"/>
                  <a:pt x="1112" y="1444"/>
                </a:cubicBezTo>
                <a:cubicBezTo>
                  <a:pt x="1106" y="1453"/>
                  <a:pt x="1111" y="1461"/>
                  <a:pt x="1100" y="1468"/>
                </a:cubicBezTo>
                <a:cubicBezTo>
                  <a:pt x="1089" y="1475"/>
                  <a:pt x="1066" y="1480"/>
                  <a:pt x="1052" y="1484"/>
                </a:cubicBezTo>
                <a:cubicBezTo>
                  <a:pt x="1044" y="1487"/>
                  <a:pt x="1027" y="1492"/>
                  <a:pt x="1027" y="1492"/>
                </a:cubicBezTo>
                <a:cubicBezTo>
                  <a:pt x="1013" y="1513"/>
                  <a:pt x="1021" y="1546"/>
                  <a:pt x="999" y="1553"/>
                </a:cubicBezTo>
                <a:cubicBezTo>
                  <a:pt x="984" y="1552"/>
                  <a:pt x="970" y="1552"/>
                  <a:pt x="955" y="1549"/>
                </a:cubicBezTo>
                <a:cubicBezTo>
                  <a:pt x="947" y="1548"/>
                  <a:pt x="931" y="1541"/>
                  <a:pt x="931" y="1541"/>
                </a:cubicBezTo>
                <a:cubicBezTo>
                  <a:pt x="889" y="1542"/>
                  <a:pt x="818" y="1552"/>
                  <a:pt x="769" y="1545"/>
                </a:cubicBezTo>
                <a:cubicBezTo>
                  <a:pt x="709" y="1525"/>
                  <a:pt x="723" y="1533"/>
                  <a:pt x="628" y="1529"/>
                </a:cubicBezTo>
                <a:cubicBezTo>
                  <a:pt x="610" y="1517"/>
                  <a:pt x="618" y="1505"/>
                  <a:pt x="608" y="1488"/>
                </a:cubicBezTo>
                <a:cubicBezTo>
                  <a:pt x="595" y="1465"/>
                  <a:pt x="579" y="1437"/>
                  <a:pt x="559" y="1420"/>
                </a:cubicBezTo>
                <a:cubicBezTo>
                  <a:pt x="550" y="1392"/>
                  <a:pt x="533" y="1361"/>
                  <a:pt x="519" y="1335"/>
                </a:cubicBezTo>
                <a:cubicBezTo>
                  <a:pt x="514" y="1327"/>
                  <a:pt x="506" y="1320"/>
                  <a:pt x="503" y="1311"/>
                </a:cubicBezTo>
                <a:cubicBezTo>
                  <a:pt x="483" y="1251"/>
                  <a:pt x="493" y="1204"/>
                  <a:pt x="447" y="1153"/>
                </a:cubicBezTo>
                <a:cubicBezTo>
                  <a:pt x="438" y="1132"/>
                  <a:pt x="433" y="1110"/>
                  <a:pt x="426" y="1089"/>
                </a:cubicBezTo>
                <a:cubicBezTo>
                  <a:pt x="422" y="1077"/>
                  <a:pt x="411" y="1065"/>
                  <a:pt x="406" y="1053"/>
                </a:cubicBezTo>
                <a:cubicBezTo>
                  <a:pt x="399" y="1037"/>
                  <a:pt x="394" y="1017"/>
                  <a:pt x="390" y="1000"/>
                </a:cubicBezTo>
                <a:cubicBezTo>
                  <a:pt x="386" y="983"/>
                  <a:pt x="387" y="964"/>
                  <a:pt x="378" y="948"/>
                </a:cubicBezTo>
                <a:cubicBezTo>
                  <a:pt x="373" y="940"/>
                  <a:pt x="362" y="924"/>
                  <a:pt x="362" y="924"/>
                </a:cubicBezTo>
                <a:cubicBezTo>
                  <a:pt x="355" y="903"/>
                  <a:pt x="347" y="894"/>
                  <a:pt x="326" y="887"/>
                </a:cubicBezTo>
                <a:cubicBezTo>
                  <a:pt x="307" y="904"/>
                  <a:pt x="317" y="928"/>
                  <a:pt x="293" y="936"/>
                </a:cubicBezTo>
                <a:cubicBezTo>
                  <a:pt x="252" y="928"/>
                  <a:pt x="287" y="919"/>
                  <a:pt x="257" y="899"/>
                </a:cubicBezTo>
                <a:cubicBezTo>
                  <a:pt x="266" y="862"/>
                  <a:pt x="260" y="835"/>
                  <a:pt x="229" y="815"/>
                </a:cubicBezTo>
                <a:cubicBezTo>
                  <a:pt x="220" y="801"/>
                  <a:pt x="214" y="795"/>
                  <a:pt x="200" y="786"/>
                </a:cubicBezTo>
                <a:cubicBezTo>
                  <a:pt x="186" y="765"/>
                  <a:pt x="178" y="770"/>
                  <a:pt x="152" y="774"/>
                </a:cubicBezTo>
                <a:cubicBezTo>
                  <a:pt x="142" y="789"/>
                  <a:pt x="125" y="796"/>
                  <a:pt x="108" y="803"/>
                </a:cubicBezTo>
                <a:cubicBezTo>
                  <a:pt x="77" y="798"/>
                  <a:pt x="42" y="796"/>
                  <a:pt x="15" y="778"/>
                </a:cubicBezTo>
                <a:cubicBezTo>
                  <a:pt x="14" y="775"/>
                  <a:pt x="0" y="750"/>
                  <a:pt x="11" y="742"/>
                </a:cubicBezTo>
                <a:cubicBezTo>
                  <a:pt x="21" y="735"/>
                  <a:pt x="35" y="734"/>
                  <a:pt x="47" y="730"/>
                </a:cubicBezTo>
                <a:cubicBezTo>
                  <a:pt x="61" y="725"/>
                  <a:pt x="70" y="711"/>
                  <a:pt x="84" y="706"/>
                </a:cubicBezTo>
                <a:cubicBezTo>
                  <a:pt x="92" y="703"/>
                  <a:pt x="100" y="701"/>
                  <a:pt x="108" y="698"/>
                </a:cubicBezTo>
                <a:cubicBezTo>
                  <a:pt x="112" y="697"/>
                  <a:pt x="120" y="694"/>
                  <a:pt x="120" y="694"/>
                </a:cubicBezTo>
                <a:cubicBezTo>
                  <a:pt x="128" y="682"/>
                  <a:pt x="133" y="673"/>
                  <a:pt x="140" y="661"/>
                </a:cubicBezTo>
                <a:cubicBezTo>
                  <a:pt x="145" y="653"/>
                  <a:pt x="151" y="645"/>
                  <a:pt x="156" y="637"/>
                </a:cubicBezTo>
                <a:cubicBezTo>
                  <a:pt x="159" y="633"/>
                  <a:pt x="164" y="625"/>
                  <a:pt x="164" y="625"/>
                </a:cubicBezTo>
                <a:cubicBezTo>
                  <a:pt x="180" y="627"/>
                  <a:pt x="201" y="622"/>
                  <a:pt x="213" y="633"/>
                </a:cubicBezTo>
                <a:cubicBezTo>
                  <a:pt x="236" y="655"/>
                  <a:pt x="195" y="638"/>
                  <a:pt x="229" y="649"/>
                </a:cubicBezTo>
                <a:cubicBezTo>
                  <a:pt x="238" y="677"/>
                  <a:pt x="229" y="676"/>
                  <a:pt x="249" y="669"/>
                </a:cubicBezTo>
                <a:cubicBezTo>
                  <a:pt x="256" y="648"/>
                  <a:pt x="251" y="661"/>
                  <a:pt x="269" y="633"/>
                </a:cubicBezTo>
                <a:cubicBezTo>
                  <a:pt x="274" y="626"/>
                  <a:pt x="269" y="612"/>
                  <a:pt x="277" y="609"/>
                </a:cubicBezTo>
                <a:cubicBezTo>
                  <a:pt x="290" y="605"/>
                  <a:pt x="300" y="597"/>
                  <a:pt x="313" y="593"/>
                </a:cubicBezTo>
                <a:cubicBezTo>
                  <a:pt x="317" y="596"/>
                  <a:pt x="322" y="597"/>
                  <a:pt x="326" y="601"/>
                </a:cubicBezTo>
                <a:cubicBezTo>
                  <a:pt x="329" y="604"/>
                  <a:pt x="330" y="610"/>
                  <a:pt x="334" y="613"/>
                </a:cubicBezTo>
                <a:cubicBezTo>
                  <a:pt x="341" y="617"/>
                  <a:pt x="350" y="618"/>
                  <a:pt x="358" y="621"/>
                </a:cubicBezTo>
                <a:cubicBezTo>
                  <a:pt x="362" y="622"/>
                  <a:pt x="370" y="625"/>
                  <a:pt x="370" y="625"/>
                </a:cubicBezTo>
                <a:cubicBezTo>
                  <a:pt x="383" y="621"/>
                  <a:pt x="392" y="607"/>
                  <a:pt x="406" y="605"/>
                </a:cubicBezTo>
                <a:cubicBezTo>
                  <a:pt x="428" y="602"/>
                  <a:pt x="446" y="600"/>
                  <a:pt x="467" y="593"/>
                </a:cubicBezTo>
                <a:cubicBezTo>
                  <a:pt x="476" y="565"/>
                  <a:pt x="485" y="531"/>
                  <a:pt x="467" y="504"/>
                </a:cubicBezTo>
                <a:cubicBezTo>
                  <a:pt x="458" y="490"/>
                  <a:pt x="449" y="484"/>
                  <a:pt x="442" y="468"/>
                </a:cubicBezTo>
                <a:cubicBezTo>
                  <a:pt x="449" y="433"/>
                  <a:pt x="480" y="407"/>
                  <a:pt x="515" y="395"/>
                </a:cubicBezTo>
                <a:cubicBezTo>
                  <a:pt x="525" y="424"/>
                  <a:pt x="516" y="414"/>
                  <a:pt x="535" y="427"/>
                </a:cubicBezTo>
                <a:cubicBezTo>
                  <a:pt x="550" y="423"/>
                  <a:pt x="561" y="416"/>
                  <a:pt x="576" y="411"/>
                </a:cubicBezTo>
                <a:cubicBezTo>
                  <a:pt x="587" y="412"/>
                  <a:pt x="597" y="413"/>
                  <a:pt x="608" y="415"/>
                </a:cubicBezTo>
                <a:cubicBezTo>
                  <a:pt x="616" y="417"/>
                  <a:pt x="632" y="423"/>
                  <a:pt x="632" y="423"/>
                </a:cubicBezTo>
                <a:cubicBezTo>
                  <a:pt x="660" y="417"/>
                  <a:pt x="667" y="402"/>
                  <a:pt x="644" y="379"/>
                </a:cubicBezTo>
                <a:cubicBezTo>
                  <a:pt x="634" y="369"/>
                  <a:pt x="620" y="367"/>
                  <a:pt x="608" y="363"/>
                </a:cubicBezTo>
                <a:cubicBezTo>
                  <a:pt x="604" y="362"/>
                  <a:pt x="596" y="359"/>
                  <a:pt x="596" y="359"/>
                </a:cubicBezTo>
                <a:cubicBezTo>
                  <a:pt x="575" y="327"/>
                  <a:pt x="583" y="345"/>
                  <a:pt x="572" y="310"/>
                </a:cubicBezTo>
                <a:cubicBezTo>
                  <a:pt x="569" y="302"/>
                  <a:pt x="564" y="286"/>
                  <a:pt x="564" y="286"/>
                </a:cubicBezTo>
                <a:cubicBezTo>
                  <a:pt x="572" y="254"/>
                  <a:pt x="567" y="252"/>
                  <a:pt x="596" y="242"/>
                </a:cubicBezTo>
                <a:cubicBezTo>
                  <a:pt x="603" y="222"/>
                  <a:pt x="593" y="212"/>
                  <a:pt x="580" y="197"/>
                </a:cubicBezTo>
                <a:cubicBezTo>
                  <a:pt x="579" y="193"/>
                  <a:pt x="579" y="188"/>
                  <a:pt x="576" y="185"/>
                </a:cubicBezTo>
                <a:cubicBezTo>
                  <a:pt x="573" y="181"/>
                  <a:pt x="565" y="182"/>
                  <a:pt x="564" y="177"/>
                </a:cubicBezTo>
                <a:cubicBezTo>
                  <a:pt x="563" y="172"/>
                  <a:pt x="570" y="152"/>
                  <a:pt x="572" y="145"/>
                </a:cubicBezTo>
                <a:cubicBezTo>
                  <a:pt x="570" y="125"/>
                  <a:pt x="574" y="105"/>
                  <a:pt x="551" y="10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4548410" y="2144971"/>
            <a:ext cx="1377950" cy="1093788"/>
          </a:xfrm>
          <a:custGeom>
            <a:avLst/>
            <a:gdLst>
              <a:gd name="T0" fmla="*/ 1348 w 2171"/>
              <a:gd name="T1" fmla="*/ 4 h 1723"/>
              <a:gd name="T2" fmla="*/ 1384 w 2171"/>
              <a:gd name="T3" fmla="*/ 20 h 1723"/>
              <a:gd name="T4" fmla="*/ 1553 w 2171"/>
              <a:gd name="T5" fmla="*/ 73 h 1723"/>
              <a:gd name="T6" fmla="*/ 1678 w 2171"/>
              <a:gd name="T7" fmla="*/ 109 h 1723"/>
              <a:gd name="T8" fmla="*/ 1719 w 2171"/>
              <a:gd name="T9" fmla="*/ 137 h 1723"/>
              <a:gd name="T10" fmla="*/ 1900 w 2171"/>
              <a:gd name="T11" fmla="*/ 295 h 1723"/>
              <a:gd name="T12" fmla="*/ 1953 w 2171"/>
              <a:gd name="T13" fmla="*/ 311 h 1723"/>
              <a:gd name="T14" fmla="*/ 1969 w 2171"/>
              <a:gd name="T15" fmla="*/ 408 h 1723"/>
              <a:gd name="T16" fmla="*/ 1957 w 2171"/>
              <a:gd name="T17" fmla="*/ 525 h 1723"/>
              <a:gd name="T18" fmla="*/ 1908 w 2171"/>
              <a:gd name="T19" fmla="*/ 642 h 1723"/>
              <a:gd name="T20" fmla="*/ 1973 w 2171"/>
              <a:gd name="T21" fmla="*/ 630 h 1723"/>
              <a:gd name="T22" fmla="*/ 2013 w 2171"/>
              <a:gd name="T23" fmla="*/ 593 h 1723"/>
              <a:gd name="T24" fmla="*/ 2118 w 2171"/>
              <a:gd name="T25" fmla="*/ 613 h 1723"/>
              <a:gd name="T26" fmla="*/ 2171 w 2171"/>
              <a:gd name="T27" fmla="*/ 779 h 1723"/>
              <a:gd name="T28" fmla="*/ 2150 w 2171"/>
              <a:gd name="T29" fmla="*/ 892 h 1723"/>
              <a:gd name="T30" fmla="*/ 1985 w 2171"/>
              <a:gd name="T31" fmla="*/ 1025 h 1723"/>
              <a:gd name="T32" fmla="*/ 1864 w 2171"/>
              <a:gd name="T33" fmla="*/ 1089 h 1723"/>
              <a:gd name="T34" fmla="*/ 1896 w 2171"/>
              <a:gd name="T35" fmla="*/ 1150 h 1723"/>
              <a:gd name="T36" fmla="*/ 1916 w 2171"/>
              <a:gd name="T37" fmla="*/ 1226 h 1723"/>
              <a:gd name="T38" fmla="*/ 1888 w 2171"/>
              <a:gd name="T39" fmla="*/ 1283 h 1723"/>
              <a:gd name="T40" fmla="*/ 1832 w 2171"/>
              <a:gd name="T41" fmla="*/ 1352 h 1723"/>
              <a:gd name="T42" fmla="*/ 1731 w 2171"/>
              <a:gd name="T43" fmla="*/ 1428 h 1723"/>
              <a:gd name="T44" fmla="*/ 1666 w 2171"/>
              <a:gd name="T45" fmla="*/ 1348 h 1723"/>
              <a:gd name="T46" fmla="*/ 1561 w 2171"/>
              <a:gd name="T47" fmla="*/ 1368 h 1723"/>
              <a:gd name="T48" fmla="*/ 1509 w 2171"/>
              <a:gd name="T49" fmla="*/ 1287 h 1723"/>
              <a:gd name="T50" fmla="*/ 1324 w 2171"/>
              <a:gd name="T51" fmla="*/ 1331 h 1723"/>
              <a:gd name="T52" fmla="*/ 1202 w 2171"/>
              <a:gd name="T53" fmla="*/ 1380 h 1723"/>
              <a:gd name="T54" fmla="*/ 1081 w 2171"/>
              <a:gd name="T55" fmla="*/ 1396 h 1723"/>
              <a:gd name="T56" fmla="*/ 952 w 2171"/>
              <a:gd name="T57" fmla="*/ 1356 h 1723"/>
              <a:gd name="T58" fmla="*/ 924 w 2171"/>
              <a:gd name="T59" fmla="*/ 1356 h 1723"/>
              <a:gd name="T60" fmla="*/ 807 w 2171"/>
              <a:gd name="T61" fmla="*/ 1481 h 1723"/>
              <a:gd name="T62" fmla="*/ 698 w 2171"/>
              <a:gd name="T63" fmla="*/ 1590 h 1723"/>
              <a:gd name="T64" fmla="*/ 610 w 2171"/>
              <a:gd name="T65" fmla="*/ 1723 h 1723"/>
              <a:gd name="T66" fmla="*/ 533 w 2171"/>
              <a:gd name="T67" fmla="*/ 1638 h 1723"/>
              <a:gd name="T68" fmla="*/ 480 w 2171"/>
              <a:gd name="T69" fmla="*/ 1598 h 1723"/>
              <a:gd name="T70" fmla="*/ 396 w 2171"/>
              <a:gd name="T71" fmla="*/ 1533 h 1723"/>
              <a:gd name="T72" fmla="*/ 343 w 2171"/>
              <a:gd name="T73" fmla="*/ 1464 h 1723"/>
              <a:gd name="T74" fmla="*/ 182 w 2171"/>
              <a:gd name="T75" fmla="*/ 1432 h 1723"/>
              <a:gd name="T76" fmla="*/ 85 w 2171"/>
              <a:gd name="T77" fmla="*/ 1428 h 1723"/>
              <a:gd name="T78" fmla="*/ 73 w 2171"/>
              <a:gd name="T79" fmla="*/ 1295 h 1723"/>
              <a:gd name="T80" fmla="*/ 85 w 2171"/>
              <a:gd name="T81" fmla="*/ 1226 h 1723"/>
              <a:gd name="T82" fmla="*/ 49 w 2171"/>
              <a:gd name="T83" fmla="*/ 1194 h 1723"/>
              <a:gd name="T84" fmla="*/ 65 w 2171"/>
              <a:gd name="T85" fmla="*/ 1045 h 1723"/>
              <a:gd name="T86" fmla="*/ 117 w 2171"/>
              <a:gd name="T87" fmla="*/ 989 h 1723"/>
              <a:gd name="T88" fmla="*/ 126 w 2171"/>
              <a:gd name="T89" fmla="*/ 876 h 1723"/>
              <a:gd name="T90" fmla="*/ 295 w 2171"/>
              <a:gd name="T91" fmla="*/ 803 h 1723"/>
              <a:gd name="T92" fmla="*/ 327 w 2171"/>
              <a:gd name="T93" fmla="*/ 755 h 1723"/>
              <a:gd name="T94" fmla="*/ 392 w 2171"/>
              <a:gd name="T95" fmla="*/ 597 h 1723"/>
              <a:gd name="T96" fmla="*/ 400 w 2171"/>
              <a:gd name="T97" fmla="*/ 432 h 1723"/>
              <a:gd name="T98" fmla="*/ 376 w 2171"/>
              <a:gd name="T99" fmla="*/ 383 h 1723"/>
              <a:gd name="T100" fmla="*/ 436 w 2171"/>
              <a:gd name="T101" fmla="*/ 230 h 1723"/>
              <a:gd name="T102" fmla="*/ 485 w 2171"/>
              <a:gd name="T103" fmla="*/ 226 h 1723"/>
              <a:gd name="T104" fmla="*/ 610 w 2171"/>
              <a:gd name="T105" fmla="*/ 266 h 1723"/>
              <a:gd name="T106" fmla="*/ 646 w 2171"/>
              <a:gd name="T107" fmla="*/ 287 h 1723"/>
              <a:gd name="T108" fmla="*/ 727 w 2171"/>
              <a:gd name="T109" fmla="*/ 327 h 1723"/>
              <a:gd name="T110" fmla="*/ 755 w 2171"/>
              <a:gd name="T111" fmla="*/ 347 h 1723"/>
              <a:gd name="T112" fmla="*/ 823 w 2171"/>
              <a:gd name="T113" fmla="*/ 250 h 1723"/>
              <a:gd name="T114" fmla="*/ 908 w 2171"/>
              <a:gd name="T115" fmla="*/ 174 h 1723"/>
              <a:gd name="T116" fmla="*/ 985 w 2171"/>
              <a:gd name="T117" fmla="*/ 339 h 1723"/>
              <a:gd name="T118" fmla="*/ 1033 w 2171"/>
              <a:gd name="T119" fmla="*/ 424 h 1723"/>
              <a:gd name="T120" fmla="*/ 1207 w 2171"/>
              <a:gd name="T121" fmla="*/ 327 h 1723"/>
              <a:gd name="T122" fmla="*/ 1259 w 2171"/>
              <a:gd name="T123" fmla="*/ 238 h 1723"/>
              <a:gd name="T124" fmla="*/ 1340 w 2171"/>
              <a:gd name="T125" fmla="*/ 61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71" h="1723">
                <a:moveTo>
                  <a:pt x="1336" y="0"/>
                </a:moveTo>
                <a:cubicBezTo>
                  <a:pt x="1340" y="1"/>
                  <a:pt x="1344" y="2"/>
                  <a:pt x="1348" y="4"/>
                </a:cubicBezTo>
                <a:cubicBezTo>
                  <a:pt x="1352" y="6"/>
                  <a:pt x="1356" y="10"/>
                  <a:pt x="1360" y="12"/>
                </a:cubicBezTo>
                <a:cubicBezTo>
                  <a:pt x="1368" y="15"/>
                  <a:pt x="1384" y="20"/>
                  <a:pt x="1384" y="20"/>
                </a:cubicBezTo>
                <a:cubicBezTo>
                  <a:pt x="1415" y="55"/>
                  <a:pt x="1475" y="54"/>
                  <a:pt x="1517" y="57"/>
                </a:cubicBezTo>
                <a:cubicBezTo>
                  <a:pt x="1528" y="64"/>
                  <a:pt x="1553" y="73"/>
                  <a:pt x="1553" y="73"/>
                </a:cubicBezTo>
                <a:cubicBezTo>
                  <a:pt x="1576" y="94"/>
                  <a:pt x="1609" y="111"/>
                  <a:pt x="1638" y="121"/>
                </a:cubicBezTo>
                <a:cubicBezTo>
                  <a:pt x="1652" y="118"/>
                  <a:pt x="1678" y="109"/>
                  <a:pt x="1678" y="109"/>
                </a:cubicBezTo>
                <a:cubicBezTo>
                  <a:pt x="1684" y="110"/>
                  <a:pt x="1690" y="110"/>
                  <a:pt x="1695" y="113"/>
                </a:cubicBezTo>
                <a:cubicBezTo>
                  <a:pt x="1704" y="119"/>
                  <a:pt x="1719" y="137"/>
                  <a:pt x="1719" y="137"/>
                </a:cubicBezTo>
                <a:cubicBezTo>
                  <a:pt x="1737" y="195"/>
                  <a:pt x="1744" y="230"/>
                  <a:pt x="1808" y="250"/>
                </a:cubicBezTo>
                <a:cubicBezTo>
                  <a:pt x="1832" y="274"/>
                  <a:pt x="1868" y="286"/>
                  <a:pt x="1900" y="295"/>
                </a:cubicBezTo>
                <a:cubicBezTo>
                  <a:pt x="1945" y="308"/>
                  <a:pt x="1878" y="287"/>
                  <a:pt x="1941" y="307"/>
                </a:cubicBezTo>
                <a:cubicBezTo>
                  <a:pt x="1945" y="308"/>
                  <a:pt x="1953" y="311"/>
                  <a:pt x="1953" y="311"/>
                </a:cubicBezTo>
                <a:cubicBezTo>
                  <a:pt x="1962" y="324"/>
                  <a:pt x="1972" y="328"/>
                  <a:pt x="1977" y="343"/>
                </a:cubicBezTo>
                <a:cubicBezTo>
                  <a:pt x="1975" y="364"/>
                  <a:pt x="1975" y="387"/>
                  <a:pt x="1969" y="408"/>
                </a:cubicBezTo>
                <a:cubicBezTo>
                  <a:pt x="1967" y="416"/>
                  <a:pt x="1961" y="432"/>
                  <a:pt x="1961" y="432"/>
                </a:cubicBezTo>
                <a:cubicBezTo>
                  <a:pt x="1960" y="463"/>
                  <a:pt x="1960" y="494"/>
                  <a:pt x="1957" y="525"/>
                </a:cubicBezTo>
                <a:cubicBezTo>
                  <a:pt x="1954" y="554"/>
                  <a:pt x="1926" y="563"/>
                  <a:pt x="1904" y="577"/>
                </a:cubicBezTo>
                <a:cubicBezTo>
                  <a:pt x="1890" y="598"/>
                  <a:pt x="1894" y="621"/>
                  <a:pt x="1908" y="642"/>
                </a:cubicBezTo>
                <a:cubicBezTo>
                  <a:pt x="1922" y="641"/>
                  <a:pt x="1935" y="640"/>
                  <a:pt x="1949" y="638"/>
                </a:cubicBezTo>
                <a:cubicBezTo>
                  <a:pt x="1957" y="636"/>
                  <a:pt x="1973" y="630"/>
                  <a:pt x="1973" y="630"/>
                </a:cubicBezTo>
                <a:cubicBezTo>
                  <a:pt x="1982" y="620"/>
                  <a:pt x="2005" y="605"/>
                  <a:pt x="2005" y="605"/>
                </a:cubicBezTo>
                <a:cubicBezTo>
                  <a:pt x="2008" y="601"/>
                  <a:pt x="2009" y="596"/>
                  <a:pt x="2013" y="593"/>
                </a:cubicBezTo>
                <a:cubicBezTo>
                  <a:pt x="2020" y="589"/>
                  <a:pt x="2037" y="585"/>
                  <a:pt x="2037" y="585"/>
                </a:cubicBezTo>
                <a:cubicBezTo>
                  <a:pt x="2088" y="589"/>
                  <a:pt x="2083" y="590"/>
                  <a:pt x="2118" y="613"/>
                </a:cubicBezTo>
                <a:cubicBezTo>
                  <a:pt x="2130" y="651"/>
                  <a:pt x="2132" y="725"/>
                  <a:pt x="2158" y="742"/>
                </a:cubicBezTo>
                <a:cubicBezTo>
                  <a:pt x="2162" y="755"/>
                  <a:pt x="2167" y="767"/>
                  <a:pt x="2171" y="779"/>
                </a:cubicBezTo>
                <a:cubicBezTo>
                  <a:pt x="2170" y="809"/>
                  <a:pt x="2170" y="838"/>
                  <a:pt x="2167" y="868"/>
                </a:cubicBezTo>
                <a:cubicBezTo>
                  <a:pt x="2166" y="880"/>
                  <a:pt x="2157" y="883"/>
                  <a:pt x="2150" y="892"/>
                </a:cubicBezTo>
                <a:cubicBezTo>
                  <a:pt x="2118" y="930"/>
                  <a:pt x="2099" y="934"/>
                  <a:pt x="2050" y="940"/>
                </a:cubicBezTo>
                <a:cubicBezTo>
                  <a:pt x="2024" y="963"/>
                  <a:pt x="2016" y="1004"/>
                  <a:pt x="1985" y="1025"/>
                </a:cubicBezTo>
                <a:cubicBezTo>
                  <a:pt x="1961" y="1061"/>
                  <a:pt x="1963" y="1052"/>
                  <a:pt x="1912" y="1057"/>
                </a:cubicBezTo>
                <a:cubicBezTo>
                  <a:pt x="1892" y="1064"/>
                  <a:pt x="1878" y="1075"/>
                  <a:pt x="1864" y="1089"/>
                </a:cubicBezTo>
                <a:cubicBezTo>
                  <a:pt x="1858" y="1108"/>
                  <a:pt x="1859" y="1119"/>
                  <a:pt x="1876" y="1130"/>
                </a:cubicBezTo>
                <a:cubicBezTo>
                  <a:pt x="1881" y="1138"/>
                  <a:pt x="1891" y="1142"/>
                  <a:pt x="1896" y="1150"/>
                </a:cubicBezTo>
                <a:cubicBezTo>
                  <a:pt x="1903" y="1161"/>
                  <a:pt x="1905" y="1182"/>
                  <a:pt x="1908" y="1194"/>
                </a:cubicBezTo>
                <a:cubicBezTo>
                  <a:pt x="1910" y="1205"/>
                  <a:pt x="1916" y="1226"/>
                  <a:pt x="1916" y="1226"/>
                </a:cubicBezTo>
                <a:cubicBezTo>
                  <a:pt x="1915" y="1244"/>
                  <a:pt x="1920" y="1263"/>
                  <a:pt x="1912" y="1279"/>
                </a:cubicBezTo>
                <a:cubicBezTo>
                  <a:pt x="1908" y="1286"/>
                  <a:pt x="1894" y="1278"/>
                  <a:pt x="1888" y="1283"/>
                </a:cubicBezTo>
                <a:cubicBezTo>
                  <a:pt x="1882" y="1289"/>
                  <a:pt x="1883" y="1299"/>
                  <a:pt x="1880" y="1307"/>
                </a:cubicBezTo>
                <a:cubicBezTo>
                  <a:pt x="1871" y="1334"/>
                  <a:pt x="1856" y="1344"/>
                  <a:pt x="1832" y="1352"/>
                </a:cubicBezTo>
                <a:cubicBezTo>
                  <a:pt x="1820" y="1364"/>
                  <a:pt x="1814" y="1375"/>
                  <a:pt x="1799" y="1384"/>
                </a:cubicBezTo>
                <a:cubicBezTo>
                  <a:pt x="1786" y="1404"/>
                  <a:pt x="1755" y="1420"/>
                  <a:pt x="1731" y="1428"/>
                </a:cubicBezTo>
                <a:cubicBezTo>
                  <a:pt x="1716" y="1384"/>
                  <a:pt x="1721" y="1403"/>
                  <a:pt x="1695" y="1372"/>
                </a:cubicBezTo>
                <a:cubicBezTo>
                  <a:pt x="1684" y="1359"/>
                  <a:pt x="1683" y="1354"/>
                  <a:pt x="1666" y="1348"/>
                </a:cubicBezTo>
                <a:cubicBezTo>
                  <a:pt x="1642" y="1354"/>
                  <a:pt x="1626" y="1372"/>
                  <a:pt x="1602" y="1380"/>
                </a:cubicBezTo>
                <a:cubicBezTo>
                  <a:pt x="1590" y="1378"/>
                  <a:pt x="1571" y="1379"/>
                  <a:pt x="1561" y="1368"/>
                </a:cubicBezTo>
                <a:cubicBezTo>
                  <a:pt x="1546" y="1350"/>
                  <a:pt x="1542" y="1325"/>
                  <a:pt x="1521" y="1311"/>
                </a:cubicBezTo>
                <a:cubicBezTo>
                  <a:pt x="1519" y="1304"/>
                  <a:pt x="1516" y="1291"/>
                  <a:pt x="1509" y="1287"/>
                </a:cubicBezTo>
                <a:cubicBezTo>
                  <a:pt x="1502" y="1283"/>
                  <a:pt x="1485" y="1279"/>
                  <a:pt x="1485" y="1279"/>
                </a:cubicBezTo>
                <a:cubicBezTo>
                  <a:pt x="1432" y="1284"/>
                  <a:pt x="1374" y="1309"/>
                  <a:pt x="1324" y="1331"/>
                </a:cubicBezTo>
                <a:cubicBezTo>
                  <a:pt x="1305" y="1339"/>
                  <a:pt x="1281" y="1342"/>
                  <a:pt x="1263" y="1352"/>
                </a:cubicBezTo>
                <a:cubicBezTo>
                  <a:pt x="1243" y="1363"/>
                  <a:pt x="1226" y="1378"/>
                  <a:pt x="1202" y="1380"/>
                </a:cubicBezTo>
                <a:cubicBezTo>
                  <a:pt x="1181" y="1381"/>
                  <a:pt x="1159" y="1383"/>
                  <a:pt x="1138" y="1384"/>
                </a:cubicBezTo>
                <a:cubicBezTo>
                  <a:pt x="1119" y="1390"/>
                  <a:pt x="1100" y="1390"/>
                  <a:pt x="1081" y="1396"/>
                </a:cubicBezTo>
                <a:cubicBezTo>
                  <a:pt x="1056" y="1433"/>
                  <a:pt x="1013" y="1381"/>
                  <a:pt x="989" y="1368"/>
                </a:cubicBezTo>
                <a:cubicBezTo>
                  <a:pt x="985" y="1366"/>
                  <a:pt x="960" y="1358"/>
                  <a:pt x="952" y="1356"/>
                </a:cubicBezTo>
                <a:cubicBezTo>
                  <a:pt x="948" y="1355"/>
                  <a:pt x="940" y="1352"/>
                  <a:pt x="940" y="1352"/>
                </a:cubicBezTo>
                <a:cubicBezTo>
                  <a:pt x="935" y="1353"/>
                  <a:pt x="928" y="1352"/>
                  <a:pt x="924" y="1356"/>
                </a:cubicBezTo>
                <a:cubicBezTo>
                  <a:pt x="914" y="1367"/>
                  <a:pt x="909" y="1401"/>
                  <a:pt x="904" y="1416"/>
                </a:cubicBezTo>
                <a:cubicBezTo>
                  <a:pt x="894" y="1447"/>
                  <a:pt x="832" y="1464"/>
                  <a:pt x="807" y="1481"/>
                </a:cubicBezTo>
                <a:cubicBezTo>
                  <a:pt x="786" y="1512"/>
                  <a:pt x="761" y="1539"/>
                  <a:pt x="735" y="1565"/>
                </a:cubicBezTo>
                <a:cubicBezTo>
                  <a:pt x="724" y="1576"/>
                  <a:pt x="710" y="1582"/>
                  <a:pt x="698" y="1590"/>
                </a:cubicBezTo>
                <a:cubicBezTo>
                  <a:pt x="690" y="1595"/>
                  <a:pt x="674" y="1606"/>
                  <a:pt x="674" y="1606"/>
                </a:cubicBezTo>
                <a:cubicBezTo>
                  <a:pt x="646" y="1648"/>
                  <a:pt x="647" y="1686"/>
                  <a:pt x="610" y="1723"/>
                </a:cubicBezTo>
                <a:cubicBezTo>
                  <a:pt x="556" y="1716"/>
                  <a:pt x="568" y="1704"/>
                  <a:pt x="553" y="1658"/>
                </a:cubicBezTo>
                <a:cubicBezTo>
                  <a:pt x="550" y="1649"/>
                  <a:pt x="541" y="1642"/>
                  <a:pt x="533" y="1638"/>
                </a:cubicBezTo>
                <a:cubicBezTo>
                  <a:pt x="525" y="1635"/>
                  <a:pt x="509" y="1630"/>
                  <a:pt x="509" y="1630"/>
                </a:cubicBezTo>
                <a:cubicBezTo>
                  <a:pt x="498" y="1619"/>
                  <a:pt x="491" y="1608"/>
                  <a:pt x="480" y="1598"/>
                </a:cubicBezTo>
                <a:cubicBezTo>
                  <a:pt x="471" y="1569"/>
                  <a:pt x="444" y="1562"/>
                  <a:pt x="420" y="1549"/>
                </a:cubicBezTo>
                <a:cubicBezTo>
                  <a:pt x="412" y="1544"/>
                  <a:pt x="404" y="1538"/>
                  <a:pt x="396" y="1533"/>
                </a:cubicBezTo>
                <a:cubicBezTo>
                  <a:pt x="392" y="1530"/>
                  <a:pt x="384" y="1525"/>
                  <a:pt x="384" y="1525"/>
                </a:cubicBezTo>
                <a:cubicBezTo>
                  <a:pt x="370" y="1505"/>
                  <a:pt x="356" y="1485"/>
                  <a:pt x="343" y="1464"/>
                </a:cubicBezTo>
                <a:cubicBezTo>
                  <a:pt x="336" y="1453"/>
                  <a:pt x="319" y="1456"/>
                  <a:pt x="307" y="1452"/>
                </a:cubicBezTo>
                <a:cubicBezTo>
                  <a:pt x="259" y="1436"/>
                  <a:pt x="241" y="1435"/>
                  <a:pt x="182" y="1432"/>
                </a:cubicBezTo>
                <a:cubicBezTo>
                  <a:pt x="151" y="1436"/>
                  <a:pt x="133" y="1447"/>
                  <a:pt x="113" y="1469"/>
                </a:cubicBezTo>
                <a:cubicBezTo>
                  <a:pt x="93" y="1460"/>
                  <a:pt x="92" y="1449"/>
                  <a:pt x="85" y="1428"/>
                </a:cubicBezTo>
                <a:cubicBezTo>
                  <a:pt x="84" y="1424"/>
                  <a:pt x="81" y="1416"/>
                  <a:pt x="81" y="1416"/>
                </a:cubicBezTo>
                <a:cubicBezTo>
                  <a:pt x="84" y="1365"/>
                  <a:pt x="88" y="1339"/>
                  <a:pt x="73" y="1295"/>
                </a:cubicBezTo>
                <a:cubicBezTo>
                  <a:pt x="74" y="1280"/>
                  <a:pt x="74" y="1266"/>
                  <a:pt x="77" y="1251"/>
                </a:cubicBezTo>
                <a:cubicBezTo>
                  <a:pt x="78" y="1242"/>
                  <a:pt x="85" y="1226"/>
                  <a:pt x="85" y="1226"/>
                </a:cubicBezTo>
                <a:cubicBezTo>
                  <a:pt x="83" y="1219"/>
                  <a:pt x="80" y="1206"/>
                  <a:pt x="73" y="1202"/>
                </a:cubicBezTo>
                <a:cubicBezTo>
                  <a:pt x="66" y="1198"/>
                  <a:pt x="49" y="1194"/>
                  <a:pt x="49" y="1194"/>
                </a:cubicBezTo>
                <a:cubicBezTo>
                  <a:pt x="27" y="1161"/>
                  <a:pt x="29" y="1123"/>
                  <a:pt x="0" y="1097"/>
                </a:cubicBezTo>
                <a:cubicBezTo>
                  <a:pt x="9" y="1063"/>
                  <a:pt x="35" y="1055"/>
                  <a:pt x="65" y="1045"/>
                </a:cubicBezTo>
                <a:cubicBezTo>
                  <a:pt x="78" y="1041"/>
                  <a:pt x="101" y="1025"/>
                  <a:pt x="101" y="1025"/>
                </a:cubicBezTo>
                <a:cubicBezTo>
                  <a:pt x="113" y="1006"/>
                  <a:pt x="108" y="1017"/>
                  <a:pt x="117" y="989"/>
                </a:cubicBezTo>
                <a:cubicBezTo>
                  <a:pt x="118" y="985"/>
                  <a:pt x="121" y="976"/>
                  <a:pt x="121" y="976"/>
                </a:cubicBezTo>
                <a:cubicBezTo>
                  <a:pt x="123" y="943"/>
                  <a:pt x="121" y="909"/>
                  <a:pt x="126" y="876"/>
                </a:cubicBezTo>
                <a:cubicBezTo>
                  <a:pt x="127" y="867"/>
                  <a:pt x="141" y="866"/>
                  <a:pt x="146" y="859"/>
                </a:cubicBezTo>
                <a:cubicBezTo>
                  <a:pt x="171" y="827"/>
                  <a:pt x="252" y="817"/>
                  <a:pt x="295" y="803"/>
                </a:cubicBezTo>
                <a:cubicBezTo>
                  <a:pt x="303" y="791"/>
                  <a:pt x="311" y="779"/>
                  <a:pt x="319" y="767"/>
                </a:cubicBezTo>
                <a:cubicBezTo>
                  <a:pt x="322" y="763"/>
                  <a:pt x="327" y="755"/>
                  <a:pt x="327" y="755"/>
                </a:cubicBezTo>
                <a:cubicBezTo>
                  <a:pt x="339" y="717"/>
                  <a:pt x="351" y="679"/>
                  <a:pt x="364" y="642"/>
                </a:cubicBezTo>
                <a:cubicBezTo>
                  <a:pt x="372" y="619"/>
                  <a:pt x="372" y="611"/>
                  <a:pt x="392" y="597"/>
                </a:cubicBezTo>
                <a:cubicBezTo>
                  <a:pt x="402" y="566"/>
                  <a:pt x="408" y="542"/>
                  <a:pt x="412" y="509"/>
                </a:cubicBezTo>
                <a:cubicBezTo>
                  <a:pt x="407" y="448"/>
                  <a:pt x="414" y="473"/>
                  <a:pt x="400" y="432"/>
                </a:cubicBezTo>
                <a:cubicBezTo>
                  <a:pt x="397" y="423"/>
                  <a:pt x="387" y="417"/>
                  <a:pt x="384" y="408"/>
                </a:cubicBezTo>
                <a:cubicBezTo>
                  <a:pt x="381" y="400"/>
                  <a:pt x="376" y="383"/>
                  <a:pt x="376" y="383"/>
                </a:cubicBezTo>
                <a:cubicBezTo>
                  <a:pt x="379" y="347"/>
                  <a:pt x="374" y="323"/>
                  <a:pt x="404" y="303"/>
                </a:cubicBezTo>
                <a:cubicBezTo>
                  <a:pt x="417" y="283"/>
                  <a:pt x="428" y="253"/>
                  <a:pt x="436" y="230"/>
                </a:cubicBezTo>
                <a:cubicBezTo>
                  <a:pt x="439" y="222"/>
                  <a:pt x="444" y="206"/>
                  <a:pt x="444" y="206"/>
                </a:cubicBezTo>
                <a:cubicBezTo>
                  <a:pt x="466" y="210"/>
                  <a:pt x="468" y="218"/>
                  <a:pt x="485" y="226"/>
                </a:cubicBezTo>
                <a:cubicBezTo>
                  <a:pt x="500" y="233"/>
                  <a:pt x="500" y="227"/>
                  <a:pt x="513" y="234"/>
                </a:cubicBezTo>
                <a:cubicBezTo>
                  <a:pt x="548" y="253"/>
                  <a:pt x="569" y="262"/>
                  <a:pt x="610" y="266"/>
                </a:cubicBezTo>
                <a:cubicBezTo>
                  <a:pt x="619" y="269"/>
                  <a:pt x="633" y="267"/>
                  <a:pt x="638" y="275"/>
                </a:cubicBezTo>
                <a:cubicBezTo>
                  <a:pt x="641" y="279"/>
                  <a:pt x="642" y="284"/>
                  <a:pt x="646" y="287"/>
                </a:cubicBezTo>
                <a:cubicBezTo>
                  <a:pt x="662" y="297"/>
                  <a:pt x="691" y="302"/>
                  <a:pt x="710" y="307"/>
                </a:cubicBezTo>
                <a:cubicBezTo>
                  <a:pt x="715" y="314"/>
                  <a:pt x="722" y="320"/>
                  <a:pt x="727" y="327"/>
                </a:cubicBezTo>
                <a:cubicBezTo>
                  <a:pt x="729" y="331"/>
                  <a:pt x="728" y="337"/>
                  <a:pt x="731" y="339"/>
                </a:cubicBezTo>
                <a:cubicBezTo>
                  <a:pt x="738" y="344"/>
                  <a:pt x="755" y="347"/>
                  <a:pt x="755" y="347"/>
                </a:cubicBezTo>
                <a:cubicBezTo>
                  <a:pt x="784" y="327"/>
                  <a:pt x="781" y="309"/>
                  <a:pt x="791" y="279"/>
                </a:cubicBezTo>
                <a:cubicBezTo>
                  <a:pt x="795" y="265"/>
                  <a:pt x="823" y="250"/>
                  <a:pt x="823" y="250"/>
                </a:cubicBezTo>
                <a:cubicBezTo>
                  <a:pt x="833" y="236"/>
                  <a:pt x="845" y="232"/>
                  <a:pt x="856" y="218"/>
                </a:cubicBezTo>
                <a:cubicBezTo>
                  <a:pt x="873" y="196"/>
                  <a:pt x="881" y="183"/>
                  <a:pt x="908" y="174"/>
                </a:cubicBezTo>
                <a:cubicBezTo>
                  <a:pt x="957" y="184"/>
                  <a:pt x="951" y="236"/>
                  <a:pt x="960" y="275"/>
                </a:cubicBezTo>
                <a:cubicBezTo>
                  <a:pt x="965" y="299"/>
                  <a:pt x="979" y="317"/>
                  <a:pt x="985" y="339"/>
                </a:cubicBezTo>
                <a:cubicBezTo>
                  <a:pt x="991" y="362"/>
                  <a:pt x="989" y="383"/>
                  <a:pt x="1009" y="396"/>
                </a:cubicBezTo>
                <a:cubicBezTo>
                  <a:pt x="1014" y="412"/>
                  <a:pt x="1017" y="419"/>
                  <a:pt x="1033" y="424"/>
                </a:cubicBezTo>
                <a:cubicBezTo>
                  <a:pt x="1073" y="417"/>
                  <a:pt x="1071" y="396"/>
                  <a:pt x="1102" y="383"/>
                </a:cubicBezTo>
                <a:cubicBezTo>
                  <a:pt x="1122" y="352"/>
                  <a:pt x="1175" y="346"/>
                  <a:pt x="1207" y="327"/>
                </a:cubicBezTo>
                <a:cubicBezTo>
                  <a:pt x="1212" y="319"/>
                  <a:pt x="1222" y="315"/>
                  <a:pt x="1227" y="307"/>
                </a:cubicBezTo>
                <a:cubicBezTo>
                  <a:pt x="1242" y="283"/>
                  <a:pt x="1234" y="254"/>
                  <a:pt x="1259" y="238"/>
                </a:cubicBezTo>
                <a:cubicBezTo>
                  <a:pt x="1280" y="207"/>
                  <a:pt x="1322" y="212"/>
                  <a:pt x="1336" y="170"/>
                </a:cubicBezTo>
                <a:cubicBezTo>
                  <a:pt x="1337" y="134"/>
                  <a:pt x="1338" y="97"/>
                  <a:pt x="1340" y="61"/>
                </a:cubicBezTo>
                <a:cubicBezTo>
                  <a:pt x="1343" y="3"/>
                  <a:pt x="1357" y="21"/>
                  <a:pt x="133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1157510" y="2643446"/>
            <a:ext cx="1412875" cy="1284288"/>
          </a:xfrm>
          <a:custGeom>
            <a:avLst/>
            <a:gdLst>
              <a:gd name="T0" fmla="*/ 287 w 2225"/>
              <a:gd name="T1" fmla="*/ 1840 h 2023"/>
              <a:gd name="T2" fmla="*/ 199 w 2225"/>
              <a:gd name="T3" fmla="*/ 1714 h 2023"/>
              <a:gd name="T4" fmla="*/ 190 w 2225"/>
              <a:gd name="T5" fmla="*/ 1560 h 2023"/>
              <a:gd name="T6" fmla="*/ 281 w 2225"/>
              <a:gd name="T7" fmla="*/ 1472 h 2023"/>
              <a:gd name="T8" fmla="*/ 183 w 2225"/>
              <a:gd name="T9" fmla="*/ 1424 h 2023"/>
              <a:gd name="T10" fmla="*/ 4 w 2225"/>
              <a:gd name="T11" fmla="*/ 1330 h 2023"/>
              <a:gd name="T12" fmla="*/ 54 w 2225"/>
              <a:gd name="T13" fmla="*/ 1257 h 2023"/>
              <a:gd name="T14" fmla="*/ 92 w 2225"/>
              <a:gd name="T15" fmla="*/ 1232 h 2023"/>
              <a:gd name="T16" fmla="*/ 193 w 2225"/>
              <a:gd name="T17" fmla="*/ 1147 h 2023"/>
              <a:gd name="T18" fmla="*/ 275 w 2225"/>
              <a:gd name="T19" fmla="*/ 1109 h 2023"/>
              <a:gd name="T20" fmla="*/ 265 w 2225"/>
              <a:gd name="T21" fmla="*/ 996 h 2023"/>
              <a:gd name="T22" fmla="*/ 101 w 2225"/>
              <a:gd name="T23" fmla="*/ 939 h 2023"/>
              <a:gd name="T24" fmla="*/ 161 w 2225"/>
              <a:gd name="T25" fmla="*/ 860 h 2023"/>
              <a:gd name="T26" fmla="*/ 278 w 2225"/>
              <a:gd name="T27" fmla="*/ 810 h 2023"/>
              <a:gd name="T28" fmla="*/ 331 w 2225"/>
              <a:gd name="T29" fmla="*/ 712 h 2023"/>
              <a:gd name="T30" fmla="*/ 401 w 2225"/>
              <a:gd name="T31" fmla="*/ 671 h 2023"/>
              <a:gd name="T32" fmla="*/ 467 w 2225"/>
              <a:gd name="T33" fmla="*/ 592 h 2023"/>
              <a:gd name="T34" fmla="*/ 476 w 2225"/>
              <a:gd name="T35" fmla="*/ 469 h 2023"/>
              <a:gd name="T36" fmla="*/ 439 w 2225"/>
              <a:gd name="T37" fmla="*/ 359 h 2023"/>
              <a:gd name="T38" fmla="*/ 435 w 2225"/>
              <a:gd name="T39" fmla="*/ 302 h 2023"/>
              <a:gd name="T40" fmla="*/ 558 w 2225"/>
              <a:gd name="T41" fmla="*/ 211 h 2023"/>
              <a:gd name="T42" fmla="*/ 574 w 2225"/>
              <a:gd name="T43" fmla="*/ 79 h 2023"/>
              <a:gd name="T44" fmla="*/ 669 w 2225"/>
              <a:gd name="T45" fmla="*/ 6 h 2023"/>
              <a:gd name="T46" fmla="*/ 735 w 2225"/>
              <a:gd name="T47" fmla="*/ 126 h 2023"/>
              <a:gd name="T48" fmla="*/ 952 w 2225"/>
              <a:gd name="T49" fmla="*/ 180 h 2023"/>
              <a:gd name="T50" fmla="*/ 1069 w 2225"/>
              <a:gd name="T51" fmla="*/ 120 h 2023"/>
              <a:gd name="T52" fmla="*/ 1151 w 2225"/>
              <a:gd name="T53" fmla="*/ 54 h 2023"/>
              <a:gd name="T54" fmla="*/ 1226 w 2225"/>
              <a:gd name="T55" fmla="*/ 139 h 2023"/>
              <a:gd name="T56" fmla="*/ 1283 w 2225"/>
              <a:gd name="T57" fmla="*/ 315 h 2023"/>
              <a:gd name="T58" fmla="*/ 1346 w 2225"/>
              <a:gd name="T59" fmla="*/ 492 h 2023"/>
              <a:gd name="T60" fmla="*/ 1387 w 2225"/>
              <a:gd name="T61" fmla="*/ 573 h 2023"/>
              <a:gd name="T62" fmla="*/ 1535 w 2225"/>
              <a:gd name="T63" fmla="*/ 690 h 2023"/>
              <a:gd name="T64" fmla="*/ 1797 w 2225"/>
              <a:gd name="T65" fmla="*/ 718 h 2023"/>
              <a:gd name="T66" fmla="*/ 1929 w 2225"/>
              <a:gd name="T67" fmla="*/ 785 h 2023"/>
              <a:gd name="T68" fmla="*/ 1856 w 2225"/>
              <a:gd name="T69" fmla="*/ 926 h 2023"/>
              <a:gd name="T70" fmla="*/ 1882 w 2225"/>
              <a:gd name="T71" fmla="*/ 1027 h 2023"/>
              <a:gd name="T72" fmla="*/ 2036 w 2225"/>
              <a:gd name="T73" fmla="*/ 1119 h 2023"/>
              <a:gd name="T74" fmla="*/ 2068 w 2225"/>
              <a:gd name="T75" fmla="*/ 1226 h 2023"/>
              <a:gd name="T76" fmla="*/ 2206 w 2225"/>
              <a:gd name="T77" fmla="*/ 1323 h 2023"/>
              <a:gd name="T78" fmla="*/ 2181 w 2225"/>
              <a:gd name="T79" fmla="*/ 1462 h 2023"/>
              <a:gd name="T80" fmla="*/ 2115 w 2225"/>
              <a:gd name="T81" fmla="*/ 1522 h 2023"/>
              <a:gd name="T82" fmla="*/ 2165 w 2225"/>
              <a:gd name="T83" fmla="*/ 1613 h 2023"/>
              <a:gd name="T84" fmla="*/ 2165 w 2225"/>
              <a:gd name="T85" fmla="*/ 1720 h 2023"/>
              <a:gd name="T86" fmla="*/ 2140 w 2225"/>
              <a:gd name="T87" fmla="*/ 1831 h 2023"/>
              <a:gd name="T88" fmla="*/ 2039 w 2225"/>
              <a:gd name="T89" fmla="*/ 1903 h 2023"/>
              <a:gd name="T90" fmla="*/ 1910 w 2225"/>
              <a:gd name="T91" fmla="*/ 1891 h 2023"/>
              <a:gd name="T92" fmla="*/ 1866 w 2225"/>
              <a:gd name="T93" fmla="*/ 1969 h 2023"/>
              <a:gd name="T94" fmla="*/ 1598 w 2225"/>
              <a:gd name="T95" fmla="*/ 1944 h 2023"/>
              <a:gd name="T96" fmla="*/ 1513 w 2225"/>
              <a:gd name="T97" fmla="*/ 1979 h 2023"/>
              <a:gd name="T98" fmla="*/ 1444 w 2225"/>
              <a:gd name="T99" fmla="*/ 2020 h 2023"/>
              <a:gd name="T100" fmla="*/ 1229 w 2225"/>
              <a:gd name="T101" fmla="*/ 1891 h 2023"/>
              <a:gd name="T102" fmla="*/ 1160 w 2225"/>
              <a:gd name="T103" fmla="*/ 1761 h 2023"/>
              <a:gd name="T104" fmla="*/ 1053 w 2225"/>
              <a:gd name="T105" fmla="*/ 1771 h 2023"/>
              <a:gd name="T106" fmla="*/ 921 w 2225"/>
              <a:gd name="T107" fmla="*/ 1799 h 2023"/>
              <a:gd name="T108" fmla="*/ 757 w 2225"/>
              <a:gd name="T109" fmla="*/ 1862 h 2023"/>
              <a:gd name="T110" fmla="*/ 710 w 2225"/>
              <a:gd name="T111" fmla="*/ 1941 h 2023"/>
              <a:gd name="T112" fmla="*/ 653 w 2225"/>
              <a:gd name="T113" fmla="*/ 1850 h 2023"/>
              <a:gd name="T114" fmla="*/ 448 w 2225"/>
              <a:gd name="T115" fmla="*/ 1793 h 2023"/>
              <a:gd name="T116" fmla="*/ 344 w 2225"/>
              <a:gd name="T117" fmla="*/ 1840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5" h="2023">
                <a:moveTo>
                  <a:pt x="350" y="1906"/>
                </a:moveTo>
                <a:cubicBezTo>
                  <a:pt x="340" y="1905"/>
                  <a:pt x="329" y="1905"/>
                  <a:pt x="319" y="1903"/>
                </a:cubicBezTo>
                <a:cubicBezTo>
                  <a:pt x="306" y="1900"/>
                  <a:pt x="296" y="1853"/>
                  <a:pt x="287" y="1840"/>
                </a:cubicBezTo>
                <a:cubicBezTo>
                  <a:pt x="283" y="1829"/>
                  <a:pt x="277" y="1817"/>
                  <a:pt x="268" y="1809"/>
                </a:cubicBezTo>
                <a:cubicBezTo>
                  <a:pt x="261" y="1787"/>
                  <a:pt x="264" y="1796"/>
                  <a:pt x="259" y="1780"/>
                </a:cubicBezTo>
                <a:cubicBezTo>
                  <a:pt x="253" y="1718"/>
                  <a:pt x="263" y="1719"/>
                  <a:pt x="199" y="1714"/>
                </a:cubicBezTo>
                <a:cubicBezTo>
                  <a:pt x="172" y="1705"/>
                  <a:pt x="166" y="1691"/>
                  <a:pt x="145" y="1673"/>
                </a:cubicBezTo>
                <a:cubicBezTo>
                  <a:pt x="133" y="1636"/>
                  <a:pt x="142" y="1605"/>
                  <a:pt x="168" y="1579"/>
                </a:cubicBezTo>
                <a:cubicBezTo>
                  <a:pt x="177" y="1570"/>
                  <a:pt x="177" y="1564"/>
                  <a:pt x="190" y="1560"/>
                </a:cubicBezTo>
                <a:cubicBezTo>
                  <a:pt x="197" y="1552"/>
                  <a:pt x="205" y="1552"/>
                  <a:pt x="212" y="1544"/>
                </a:cubicBezTo>
                <a:cubicBezTo>
                  <a:pt x="222" y="1533"/>
                  <a:pt x="227" y="1524"/>
                  <a:pt x="240" y="1516"/>
                </a:cubicBezTo>
                <a:cubicBezTo>
                  <a:pt x="248" y="1490"/>
                  <a:pt x="258" y="1480"/>
                  <a:pt x="281" y="1472"/>
                </a:cubicBezTo>
                <a:cubicBezTo>
                  <a:pt x="288" y="1464"/>
                  <a:pt x="289" y="1456"/>
                  <a:pt x="278" y="1449"/>
                </a:cubicBezTo>
                <a:cubicBezTo>
                  <a:pt x="269" y="1444"/>
                  <a:pt x="249" y="1440"/>
                  <a:pt x="249" y="1440"/>
                </a:cubicBezTo>
                <a:cubicBezTo>
                  <a:pt x="213" y="1444"/>
                  <a:pt x="207" y="1448"/>
                  <a:pt x="183" y="1424"/>
                </a:cubicBezTo>
                <a:cubicBezTo>
                  <a:pt x="178" y="1408"/>
                  <a:pt x="174" y="1401"/>
                  <a:pt x="161" y="1390"/>
                </a:cubicBezTo>
                <a:cubicBezTo>
                  <a:pt x="151" y="1355"/>
                  <a:pt x="50" y="1350"/>
                  <a:pt x="29" y="1349"/>
                </a:cubicBezTo>
                <a:cubicBezTo>
                  <a:pt x="17" y="1344"/>
                  <a:pt x="14" y="1337"/>
                  <a:pt x="4" y="1330"/>
                </a:cubicBezTo>
                <a:cubicBezTo>
                  <a:pt x="3" y="1327"/>
                  <a:pt x="0" y="1323"/>
                  <a:pt x="1" y="1320"/>
                </a:cubicBezTo>
                <a:cubicBezTo>
                  <a:pt x="5" y="1310"/>
                  <a:pt x="29" y="1308"/>
                  <a:pt x="29" y="1308"/>
                </a:cubicBezTo>
                <a:cubicBezTo>
                  <a:pt x="40" y="1295"/>
                  <a:pt x="39" y="1266"/>
                  <a:pt x="54" y="1257"/>
                </a:cubicBezTo>
                <a:cubicBezTo>
                  <a:pt x="62" y="1252"/>
                  <a:pt x="82" y="1248"/>
                  <a:pt x="82" y="1248"/>
                </a:cubicBezTo>
                <a:cubicBezTo>
                  <a:pt x="84" y="1246"/>
                  <a:pt x="87" y="1244"/>
                  <a:pt x="89" y="1241"/>
                </a:cubicBezTo>
                <a:cubicBezTo>
                  <a:pt x="91" y="1238"/>
                  <a:pt x="90" y="1234"/>
                  <a:pt x="92" y="1232"/>
                </a:cubicBezTo>
                <a:cubicBezTo>
                  <a:pt x="100" y="1221"/>
                  <a:pt x="116" y="1217"/>
                  <a:pt x="127" y="1210"/>
                </a:cubicBezTo>
                <a:cubicBezTo>
                  <a:pt x="131" y="1204"/>
                  <a:pt x="132" y="1197"/>
                  <a:pt x="136" y="1191"/>
                </a:cubicBezTo>
                <a:cubicBezTo>
                  <a:pt x="148" y="1175"/>
                  <a:pt x="176" y="1157"/>
                  <a:pt x="193" y="1147"/>
                </a:cubicBezTo>
                <a:cubicBezTo>
                  <a:pt x="204" y="1140"/>
                  <a:pt x="200" y="1141"/>
                  <a:pt x="212" y="1137"/>
                </a:cubicBezTo>
                <a:cubicBezTo>
                  <a:pt x="218" y="1135"/>
                  <a:pt x="231" y="1131"/>
                  <a:pt x="231" y="1131"/>
                </a:cubicBezTo>
                <a:cubicBezTo>
                  <a:pt x="245" y="1122"/>
                  <a:pt x="259" y="1114"/>
                  <a:pt x="275" y="1109"/>
                </a:cubicBezTo>
                <a:cubicBezTo>
                  <a:pt x="281" y="1107"/>
                  <a:pt x="294" y="1103"/>
                  <a:pt x="294" y="1103"/>
                </a:cubicBezTo>
                <a:cubicBezTo>
                  <a:pt x="309" y="1077"/>
                  <a:pt x="284" y="1027"/>
                  <a:pt x="275" y="999"/>
                </a:cubicBezTo>
                <a:cubicBezTo>
                  <a:pt x="274" y="996"/>
                  <a:pt x="268" y="997"/>
                  <a:pt x="265" y="996"/>
                </a:cubicBezTo>
                <a:cubicBezTo>
                  <a:pt x="257" y="969"/>
                  <a:pt x="222" y="976"/>
                  <a:pt x="199" y="974"/>
                </a:cubicBezTo>
                <a:cubicBezTo>
                  <a:pt x="187" y="969"/>
                  <a:pt x="186" y="962"/>
                  <a:pt x="177" y="955"/>
                </a:cubicBezTo>
                <a:cubicBezTo>
                  <a:pt x="159" y="940"/>
                  <a:pt x="123" y="944"/>
                  <a:pt x="101" y="939"/>
                </a:cubicBezTo>
                <a:cubicBezTo>
                  <a:pt x="94" y="918"/>
                  <a:pt x="115" y="904"/>
                  <a:pt x="133" y="898"/>
                </a:cubicBezTo>
                <a:cubicBezTo>
                  <a:pt x="149" y="900"/>
                  <a:pt x="171" y="908"/>
                  <a:pt x="177" y="889"/>
                </a:cubicBezTo>
                <a:cubicBezTo>
                  <a:pt x="174" y="875"/>
                  <a:pt x="171" y="870"/>
                  <a:pt x="161" y="860"/>
                </a:cubicBezTo>
                <a:cubicBezTo>
                  <a:pt x="165" y="848"/>
                  <a:pt x="168" y="842"/>
                  <a:pt x="180" y="838"/>
                </a:cubicBezTo>
                <a:cubicBezTo>
                  <a:pt x="231" y="842"/>
                  <a:pt x="213" y="836"/>
                  <a:pt x="240" y="854"/>
                </a:cubicBezTo>
                <a:cubicBezTo>
                  <a:pt x="247" y="832"/>
                  <a:pt x="254" y="817"/>
                  <a:pt x="278" y="810"/>
                </a:cubicBezTo>
                <a:cubicBezTo>
                  <a:pt x="279" y="807"/>
                  <a:pt x="281" y="803"/>
                  <a:pt x="281" y="800"/>
                </a:cubicBezTo>
                <a:cubicBezTo>
                  <a:pt x="283" y="782"/>
                  <a:pt x="281" y="764"/>
                  <a:pt x="284" y="747"/>
                </a:cubicBezTo>
                <a:cubicBezTo>
                  <a:pt x="284" y="744"/>
                  <a:pt x="326" y="714"/>
                  <a:pt x="331" y="712"/>
                </a:cubicBezTo>
                <a:cubicBezTo>
                  <a:pt x="345" y="700"/>
                  <a:pt x="362" y="695"/>
                  <a:pt x="376" y="684"/>
                </a:cubicBezTo>
                <a:cubicBezTo>
                  <a:pt x="378" y="682"/>
                  <a:pt x="379" y="678"/>
                  <a:pt x="382" y="677"/>
                </a:cubicBezTo>
                <a:cubicBezTo>
                  <a:pt x="388" y="674"/>
                  <a:pt x="401" y="671"/>
                  <a:pt x="401" y="671"/>
                </a:cubicBezTo>
                <a:cubicBezTo>
                  <a:pt x="415" y="662"/>
                  <a:pt x="425" y="651"/>
                  <a:pt x="432" y="636"/>
                </a:cubicBezTo>
                <a:cubicBezTo>
                  <a:pt x="437" y="625"/>
                  <a:pt x="438" y="607"/>
                  <a:pt x="448" y="599"/>
                </a:cubicBezTo>
                <a:cubicBezTo>
                  <a:pt x="453" y="595"/>
                  <a:pt x="461" y="595"/>
                  <a:pt x="467" y="592"/>
                </a:cubicBezTo>
                <a:cubicBezTo>
                  <a:pt x="465" y="560"/>
                  <a:pt x="471" y="542"/>
                  <a:pt x="454" y="520"/>
                </a:cubicBezTo>
                <a:cubicBezTo>
                  <a:pt x="450" y="507"/>
                  <a:pt x="451" y="504"/>
                  <a:pt x="461" y="495"/>
                </a:cubicBezTo>
                <a:cubicBezTo>
                  <a:pt x="464" y="484"/>
                  <a:pt x="469" y="478"/>
                  <a:pt x="476" y="469"/>
                </a:cubicBezTo>
                <a:cubicBezTo>
                  <a:pt x="487" y="435"/>
                  <a:pt x="466" y="427"/>
                  <a:pt x="448" y="406"/>
                </a:cubicBezTo>
                <a:cubicBezTo>
                  <a:pt x="444" y="393"/>
                  <a:pt x="436" y="382"/>
                  <a:pt x="432" y="369"/>
                </a:cubicBezTo>
                <a:cubicBezTo>
                  <a:pt x="434" y="366"/>
                  <a:pt x="436" y="361"/>
                  <a:pt x="439" y="359"/>
                </a:cubicBezTo>
                <a:cubicBezTo>
                  <a:pt x="444" y="356"/>
                  <a:pt x="457" y="353"/>
                  <a:pt x="457" y="353"/>
                </a:cubicBezTo>
                <a:cubicBezTo>
                  <a:pt x="454" y="342"/>
                  <a:pt x="442" y="333"/>
                  <a:pt x="432" y="325"/>
                </a:cubicBezTo>
                <a:cubicBezTo>
                  <a:pt x="433" y="317"/>
                  <a:pt x="432" y="309"/>
                  <a:pt x="435" y="302"/>
                </a:cubicBezTo>
                <a:cubicBezTo>
                  <a:pt x="438" y="295"/>
                  <a:pt x="480" y="274"/>
                  <a:pt x="489" y="271"/>
                </a:cubicBezTo>
                <a:cubicBezTo>
                  <a:pt x="509" y="258"/>
                  <a:pt x="528" y="243"/>
                  <a:pt x="546" y="227"/>
                </a:cubicBezTo>
                <a:cubicBezTo>
                  <a:pt x="553" y="203"/>
                  <a:pt x="543" y="230"/>
                  <a:pt x="558" y="211"/>
                </a:cubicBezTo>
                <a:cubicBezTo>
                  <a:pt x="567" y="200"/>
                  <a:pt x="578" y="181"/>
                  <a:pt x="583" y="167"/>
                </a:cubicBezTo>
                <a:cubicBezTo>
                  <a:pt x="582" y="148"/>
                  <a:pt x="582" y="129"/>
                  <a:pt x="580" y="110"/>
                </a:cubicBezTo>
                <a:cubicBezTo>
                  <a:pt x="579" y="100"/>
                  <a:pt x="574" y="79"/>
                  <a:pt x="574" y="79"/>
                </a:cubicBezTo>
                <a:cubicBezTo>
                  <a:pt x="581" y="44"/>
                  <a:pt x="604" y="24"/>
                  <a:pt x="637" y="13"/>
                </a:cubicBezTo>
                <a:cubicBezTo>
                  <a:pt x="638" y="12"/>
                  <a:pt x="648" y="0"/>
                  <a:pt x="650" y="0"/>
                </a:cubicBezTo>
                <a:cubicBezTo>
                  <a:pt x="657" y="0"/>
                  <a:pt x="669" y="6"/>
                  <a:pt x="669" y="6"/>
                </a:cubicBezTo>
                <a:cubicBezTo>
                  <a:pt x="678" y="17"/>
                  <a:pt x="680" y="27"/>
                  <a:pt x="684" y="41"/>
                </a:cubicBezTo>
                <a:cubicBezTo>
                  <a:pt x="685" y="44"/>
                  <a:pt x="687" y="50"/>
                  <a:pt x="687" y="50"/>
                </a:cubicBezTo>
                <a:cubicBezTo>
                  <a:pt x="692" y="90"/>
                  <a:pt x="693" y="116"/>
                  <a:pt x="735" y="126"/>
                </a:cubicBezTo>
                <a:cubicBezTo>
                  <a:pt x="743" y="138"/>
                  <a:pt x="749" y="146"/>
                  <a:pt x="763" y="151"/>
                </a:cubicBezTo>
                <a:cubicBezTo>
                  <a:pt x="784" y="175"/>
                  <a:pt x="875" y="184"/>
                  <a:pt x="902" y="186"/>
                </a:cubicBezTo>
                <a:cubicBezTo>
                  <a:pt x="919" y="185"/>
                  <a:pt x="938" y="189"/>
                  <a:pt x="952" y="180"/>
                </a:cubicBezTo>
                <a:cubicBezTo>
                  <a:pt x="961" y="174"/>
                  <a:pt x="954" y="172"/>
                  <a:pt x="965" y="167"/>
                </a:cubicBezTo>
                <a:cubicBezTo>
                  <a:pt x="988" y="157"/>
                  <a:pt x="1015" y="156"/>
                  <a:pt x="1037" y="145"/>
                </a:cubicBezTo>
                <a:cubicBezTo>
                  <a:pt x="1049" y="140"/>
                  <a:pt x="1059" y="128"/>
                  <a:pt x="1069" y="120"/>
                </a:cubicBezTo>
                <a:cubicBezTo>
                  <a:pt x="1075" y="99"/>
                  <a:pt x="1096" y="95"/>
                  <a:pt x="1116" y="91"/>
                </a:cubicBezTo>
                <a:cubicBezTo>
                  <a:pt x="1122" y="82"/>
                  <a:pt x="1123" y="72"/>
                  <a:pt x="1132" y="66"/>
                </a:cubicBezTo>
                <a:cubicBezTo>
                  <a:pt x="1138" y="62"/>
                  <a:pt x="1151" y="54"/>
                  <a:pt x="1151" y="54"/>
                </a:cubicBezTo>
                <a:cubicBezTo>
                  <a:pt x="1169" y="60"/>
                  <a:pt x="1168" y="73"/>
                  <a:pt x="1182" y="82"/>
                </a:cubicBezTo>
                <a:cubicBezTo>
                  <a:pt x="1189" y="93"/>
                  <a:pt x="1190" y="100"/>
                  <a:pt x="1201" y="107"/>
                </a:cubicBezTo>
                <a:cubicBezTo>
                  <a:pt x="1208" y="118"/>
                  <a:pt x="1217" y="129"/>
                  <a:pt x="1226" y="139"/>
                </a:cubicBezTo>
                <a:cubicBezTo>
                  <a:pt x="1233" y="159"/>
                  <a:pt x="1239" y="179"/>
                  <a:pt x="1245" y="199"/>
                </a:cubicBezTo>
                <a:cubicBezTo>
                  <a:pt x="1235" y="240"/>
                  <a:pt x="1243" y="246"/>
                  <a:pt x="1264" y="277"/>
                </a:cubicBezTo>
                <a:cubicBezTo>
                  <a:pt x="1268" y="290"/>
                  <a:pt x="1275" y="304"/>
                  <a:pt x="1283" y="315"/>
                </a:cubicBezTo>
                <a:cubicBezTo>
                  <a:pt x="1287" y="329"/>
                  <a:pt x="1296" y="340"/>
                  <a:pt x="1302" y="353"/>
                </a:cubicBezTo>
                <a:cubicBezTo>
                  <a:pt x="1306" y="362"/>
                  <a:pt x="1311" y="381"/>
                  <a:pt x="1311" y="381"/>
                </a:cubicBezTo>
                <a:cubicBezTo>
                  <a:pt x="1315" y="485"/>
                  <a:pt x="1303" y="442"/>
                  <a:pt x="1346" y="492"/>
                </a:cubicBezTo>
                <a:cubicBezTo>
                  <a:pt x="1349" y="502"/>
                  <a:pt x="1362" y="520"/>
                  <a:pt x="1362" y="520"/>
                </a:cubicBezTo>
                <a:cubicBezTo>
                  <a:pt x="1366" y="532"/>
                  <a:pt x="1368" y="548"/>
                  <a:pt x="1374" y="558"/>
                </a:cubicBezTo>
                <a:cubicBezTo>
                  <a:pt x="1378" y="564"/>
                  <a:pt x="1383" y="567"/>
                  <a:pt x="1387" y="573"/>
                </a:cubicBezTo>
                <a:cubicBezTo>
                  <a:pt x="1391" y="587"/>
                  <a:pt x="1399" y="607"/>
                  <a:pt x="1409" y="618"/>
                </a:cubicBezTo>
                <a:cubicBezTo>
                  <a:pt x="1421" y="653"/>
                  <a:pt x="1438" y="675"/>
                  <a:pt x="1475" y="681"/>
                </a:cubicBezTo>
                <a:cubicBezTo>
                  <a:pt x="1502" y="697"/>
                  <a:pt x="1470" y="680"/>
                  <a:pt x="1535" y="690"/>
                </a:cubicBezTo>
                <a:cubicBezTo>
                  <a:pt x="1551" y="692"/>
                  <a:pt x="1557" y="708"/>
                  <a:pt x="1585" y="712"/>
                </a:cubicBezTo>
                <a:cubicBezTo>
                  <a:pt x="1615" y="721"/>
                  <a:pt x="1621" y="719"/>
                  <a:pt x="1664" y="722"/>
                </a:cubicBezTo>
                <a:cubicBezTo>
                  <a:pt x="1772" y="714"/>
                  <a:pt x="1727" y="713"/>
                  <a:pt x="1797" y="718"/>
                </a:cubicBezTo>
                <a:cubicBezTo>
                  <a:pt x="1823" y="726"/>
                  <a:pt x="1823" y="723"/>
                  <a:pt x="1847" y="715"/>
                </a:cubicBezTo>
                <a:cubicBezTo>
                  <a:pt x="1866" y="718"/>
                  <a:pt x="1879" y="718"/>
                  <a:pt x="1897" y="712"/>
                </a:cubicBezTo>
                <a:cubicBezTo>
                  <a:pt x="1907" y="737"/>
                  <a:pt x="1901" y="774"/>
                  <a:pt x="1929" y="785"/>
                </a:cubicBezTo>
                <a:cubicBezTo>
                  <a:pt x="1926" y="833"/>
                  <a:pt x="1927" y="856"/>
                  <a:pt x="1888" y="882"/>
                </a:cubicBezTo>
                <a:cubicBezTo>
                  <a:pt x="1884" y="896"/>
                  <a:pt x="1879" y="894"/>
                  <a:pt x="1866" y="898"/>
                </a:cubicBezTo>
                <a:cubicBezTo>
                  <a:pt x="1863" y="908"/>
                  <a:pt x="1860" y="917"/>
                  <a:pt x="1856" y="926"/>
                </a:cubicBezTo>
                <a:cubicBezTo>
                  <a:pt x="1862" y="950"/>
                  <a:pt x="1860" y="972"/>
                  <a:pt x="1853" y="996"/>
                </a:cubicBezTo>
                <a:cubicBezTo>
                  <a:pt x="1855" y="1007"/>
                  <a:pt x="1852" y="1016"/>
                  <a:pt x="1863" y="1021"/>
                </a:cubicBezTo>
                <a:cubicBezTo>
                  <a:pt x="1869" y="1024"/>
                  <a:pt x="1882" y="1027"/>
                  <a:pt x="1882" y="1027"/>
                </a:cubicBezTo>
                <a:cubicBezTo>
                  <a:pt x="1894" y="1041"/>
                  <a:pt x="1918" y="1043"/>
                  <a:pt x="1935" y="1049"/>
                </a:cubicBezTo>
                <a:cubicBezTo>
                  <a:pt x="1991" y="1036"/>
                  <a:pt x="2008" y="1060"/>
                  <a:pt x="2052" y="1078"/>
                </a:cubicBezTo>
                <a:cubicBezTo>
                  <a:pt x="2064" y="1096"/>
                  <a:pt x="2048" y="1106"/>
                  <a:pt x="2036" y="1119"/>
                </a:cubicBezTo>
                <a:cubicBezTo>
                  <a:pt x="2026" y="1148"/>
                  <a:pt x="2020" y="1178"/>
                  <a:pt x="2011" y="1207"/>
                </a:cubicBezTo>
                <a:cubicBezTo>
                  <a:pt x="2014" y="1219"/>
                  <a:pt x="2016" y="1228"/>
                  <a:pt x="2023" y="1238"/>
                </a:cubicBezTo>
                <a:cubicBezTo>
                  <a:pt x="2043" y="1235"/>
                  <a:pt x="2050" y="1230"/>
                  <a:pt x="2068" y="1226"/>
                </a:cubicBezTo>
                <a:cubicBezTo>
                  <a:pt x="2106" y="1231"/>
                  <a:pt x="2105" y="1232"/>
                  <a:pt x="2137" y="1219"/>
                </a:cubicBezTo>
                <a:cubicBezTo>
                  <a:pt x="2162" y="1230"/>
                  <a:pt x="2162" y="1290"/>
                  <a:pt x="2178" y="1311"/>
                </a:cubicBezTo>
                <a:cubicBezTo>
                  <a:pt x="2184" y="1319"/>
                  <a:pt x="2198" y="1320"/>
                  <a:pt x="2206" y="1323"/>
                </a:cubicBezTo>
                <a:cubicBezTo>
                  <a:pt x="2216" y="1364"/>
                  <a:pt x="2211" y="1342"/>
                  <a:pt x="2219" y="1390"/>
                </a:cubicBezTo>
                <a:cubicBezTo>
                  <a:pt x="2220" y="1396"/>
                  <a:pt x="2225" y="1408"/>
                  <a:pt x="2225" y="1408"/>
                </a:cubicBezTo>
                <a:cubicBezTo>
                  <a:pt x="2218" y="1437"/>
                  <a:pt x="2207" y="1449"/>
                  <a:pt x="2181" y="1462"/>
                </a:cubicBezTo>
                <a:cubicBezTo>
                  <a:pt x="2161" y="1472"/>
                  <a:pt x="2183" y="1465"/>
                  <a:pt x="2162" y="1472"/>
                </a:cubicBezTo>
                <a:cubicBezTo>
                  <a:pt x="2156" y="1474"/>
                  <a:pt x="2143" y="1478"/>
                  <a:pt x="2143" y="1478"/>
                </a:cubicBezTo>
                <a:cubicBezTo>
                  <a:pt x="2130" y="1491"/>
                  <a:pt x="2131" y="1512"/>
                  <a:pt x="2115" y="1522"/>
                </a:cubicBezTo>
                <a:cubicBezTo>
                  <a:pt x="2109" y="1539"/>
                  <a:pt x="2094" y="1550"/>
                  <a:pt x="2124" y="1560"/>
                </a:cubicBezTo>
                <a:cubicBezTo>
                  <a:pt x="2133" y="1567"/>
                  <a:pt x="2139" y="1572"/>
                  <a:pt x="2150" y="1575"/>
                </a:cubicBezTo>
                <a:cubicBezTo>
                  <a:pt x="2154" y="1587"/>
                  <a:pt x="2157" y="1603"/>
                  <a:pt x="2165" y="1613"/>
                </a:cubicBezTo>
                <a:cubicBezTo>
                  <a:pt x="2174" y="1624"/>
                  <a:pt x="2187" y="1629"/>
                  <a:pt x="2197" y="1639"/>
                </a:cubicBezTo>
                <a:cubicBezTo>
                  <a:pt x="2193" y="1698"/>
                  <a:pt x="2203" y="1673"/>
                  <a:pt x="2175" y="1692"/>
                </a:cubicBezTo>
                <a:cubicBezTo>
                  <a:pt x="2172" y="1701"/>
                  <a:pt x="2169" y="1712"/>
                  <a:pt x="2165" y="1720"/>
                </a:cubicBezTo>
                <a:cubicBezTo>
                  <a:pt x="2161" y="1727"/>
                  <a:pt x="2153" y="1739"/>
                  <a:pt x="2153" y="1739"/>
                </a:cubicBezTo>
                <a:cubicBezTo>
                  <a:pt x="2149" y="1752"/>
                  <a:pt x="2149" y="1757"/>
                  <a:pt x="2162" y="1761"/>
                </a:cubicBezTo>
                <a:cubicBezTo>
                  <a:pt x="2182" y="1784"/>
                  <a:pt x="2168" y="1823"/>
                  <a:pt x="2140" y="1831"/>
                </a:cubicBezTo>
                <a:cubicBezTo>
                  <a:pt x="2129" y="1847"/>
                  <a:pt x="2137" y="1849"/>
                  <a:pt x="2115" y="1853"/>
                </a:cubicBezTo>
                <a:cubicBezTo>
                  <a:pt x="2080" y="1851"/>
                  <a:pt x="2062" y="1845"/>
                  <a:pt x="2030" y="1850"/>
                </a:cubicBezTo>
                <a:cubicBezTo>
                  <a:pt x="2024" y="1868"/>
                  <a:pt x="2029" y="1887"/>
                  <a:pt x="2039" y="1903"/>
                </a:cubicBezTo>
                <a:cubicBezTo>
                  <a:pt x="2044" y="1920"/>
                  <a:pt x="2040" y="1930"/>
                  <a:pt x="2023" y="1935"/>
                </a:cubicBezTo>
                <a:cubicBezTo>
                  <a:pt x="1986" y="1933"/>
                  <a:pt x="1975" y="1932"/>
                  <a:pt x="1945" y="1922"/>
                </a:cubicBezTo>
                <a:cubicBezTo>
                  <a:pt x="1932" y="1911"/>
                  <a:pt x="1927" y="1897"/>
                  <a:pt x="1910" y="1891"/>
                </a:cubicBezTo>
                <a:cubicBezTo>
                  <a:pt x="1906" y="1892"/>
                  <a:pt x="1901" y="1891"/>
                  <a:pt x="1897" y="1894"/>
                </a:cubicBezTo>
                <a:cubicBezTo>
                  <a:pt x="1889" y="1900"/>
                  <a:pt x="1893" y="1914"/>
                  <a:pt x="1888" y="1922"/>
                </a:cubicBezTo>
                <a:cubicBezTo>
                  <a:pt x="1879" y="1937"/>
                  <a:pt x="1876" y="1954"/>
                  <a:pt x="1866" y="1969"/>
                </a:cubicBezTo>
                <a:cubicBezTo>
                  <a:pt x="1825" y="1966"/>
                  <a:pt x="1829" y="1964"/>
                  <a:pt x="1800" y="1954"/>
                </a:cubicBezTo>
                <a:cubicBezTo>
                  <a:pt x="1761" y="1915"/>
                  <a:pt x="1694" y="1951"/>
                  <a:pt x="1642" y="1941"/>
                </a:cubicBezTo>
                <a:cubicBezTo>
                  <a:pt x="1627" y="1942"/>
                  <a:pt x="1613" y="1942"/>
                  <a:pt x="1598" y="1944"/>
                </a:cubicBezTo>
                <a:cubicBezTo>
                  <a:pt x="1583" y="1946"/>
                  <a:pt x="1590" y="1954"/>
                  <a:pt x="1570" y="1960"/>
                </a:cubicBezTo>
                <a:cubicBezTo>
                  <a:pt x="1550" y="1966"/>
                  <a:pt x="1563" y="1963"/>
                  <a:pt x="1529" y="1966"/>
                </a:cubicBezTo>
                <a:cubicBezTo>
                  <a:pt x="1524" y="1971"/>
                  <a:pt x="1517" y="1974"/>
                  <a:pt x="1513" y="1979"/>
                </a:cubicBezTo>
                <a:cubicBezTo>
                  <a:pt x="1512" y="1980"/>
                  <a:pt x="1508" y="1997"/>
                  <a:pt x="1507" y="1998"/>
                </a:cubicBezTo>
                <a:cubicBezTo>
                  <a:pt x="1499" y="2011"/>
                  <a:pt x="1480" y="2018"/>
                  <a:pt x="1466" y="2023"/>
                </a:cubicBezTo>
                <a:cubicBezTo>
                  <a:pt x="1459" y="2022"/>
                  <a:pt x="1451" y="2022"/>
                  <a:pt x="1444" y="2020"/>
                </a:cubicBezTo>
                <a:cubicBezTo>
                  <a:pt x="1434" y="2017"/>
                  <a:pt x="1397" y="1965"/>
                  <a:pt x="1390" y="1954"/>
                </a:cubicBezTo>
                <a:cubicBezTo>
                  <a:pt x="1380" y="1920"/>
                  <a:pt x="1391" y="1901"/>
                  <a:pt x="1355" y="1887"/>
                </a:cubicBezTo>
                <a:cubicBezTo>
                  <a:pt x="1310" y="1889"/>
                  <a:pt x="1272" y="1895"/>
                  <a:pt x="1229" y="1891"/>
                </a:cubicBezTo>
                <a:cubicBezTo>
                  <a:pt x="1212" y="1871"/>
                  <a:pt x="1227" y="1842"/>
                  <a:pt x="1214" y="1821"/>
                </a:cubicBezTo>
                <a:cubicBezTo>
                  <a:pt x="1209" y="1813"/>
                  <a:pt x="1198" y="1809"/>
                  <a:pt x="1192" y="1802"/>
                </a:cubicBezTo>
                <a:cubicBezTo>
                  <a:pt x="1185" y="1774"/>
                  <a:pt x="1186" y="1772"/>
                  <a:pt x="1160" y="1761"/>
                </a:cubicBezTo>
                <a:cubicBezTo>
                  <a:pt x="1112" y="1769"/>
                  <a:pt x="1151" y="1761"/>
                  <a:pt x="1125" y="1768"/>
                </a:cubicBezTo>
                <a:cubicBezTo>
                  <a:pt x="1117" y="1770"/>
                  <a:pt x="1100" y="1774"/>
                  <a:pt x="1100" y="1774"/>
                </a:cubicBezTo>
                <a:cubicBezTo>
                  <a:pt x="1084" y="1773"/>
                  <a:pt x="1068" y="1775"/>
                  <a:pt x="1053" y="1771"/>
                </a:cubicBezTo>
                <a:cubicBezTo>
                  <a:pt x="1049" y="1770"/>
                  <a:pt x="1032" y="1745"/>
                  <a:pt x="1025" y="1739"/>
                </a:cubicBezTo>
                <a:cubicBezTo>
                  <a:pt x="988" y="1742"/>
                  <a:pt x="982" y="1744"/>
                  <a:pt x="958" y="1768"/>
                </a:cubicBezTo>
                <a:cubicBezTo>
                  <a:pt x="951" y="1789"/>
                  <a:pt x="941" y="1792"/>
                  <a:pt x="921" y="1799"/>
                </a:cubicBezTo>
                <a:cubicBezTo>
                  <a:pt x="910" y="1796"/>
                  <a:pt x="903" y="1794"/>
                  <a:pt x="895" y="1787"/>
                </a:cubicBezTo>
                <a:cubicBezTo>
                  <a:pt x="858" y="1792"/>
                  <a:pt x="868" y="1797"/>
                  <a:pt x="842" y="1815"/>
                </a:cubicBezTo>
                <a:cubicBezTo>
                  <a:pt x="822" y="1845"/>
                  <a:pt x="789" y="1851"/>
                  <a:pt x="757" y="1862"/>
                </a:cubicBezTo>
                <a:cubicBezTo>
                  <a:pt x="751" y="1882"/>
                  <a:pt x="754" y="1946"/>
                  <a:pt x="754" y="1950"/>
                </a:cubicBezTo>
                <a:cubicBezTo>
                  <a:pt x="745" y="1949"/>
                  <a:pt x="737" y="1949"/>
                  <a:pt x="728" y="1947"/>
                </a:cubicBezTo>
                <a:cubicBezTo>
                  <a:pt x="722" y="1946"/>
                  <a:pt x="710" y="1941"/>
                  <a:pt x="710" y="1941"/>
                </a:cubicBezTo>
                <a:cubicBezTo>
                  <a:pt x="686" y="1920"/>
                  <a:pt x="721" y="1949"/>
                  <a:pt x="694" y="1932"/>
                </a:cubicBezTo>
                <a:cubicBezTo>
                  <a:pt x="686" y="1927"/>
                  <a:pt x="681" y="1916"/>
                  <a:pt x="675" y="1909"/>
                </a:cubicBezTo>
                <a:cubicBezTo>
                  <a:pt x="671" y="1898"/>
                  <a:pt x="662" y="1859"/>
                  <a:pt x="653" y="1850"/>
                </a:cubicBezTo>
                <a:cubicBezTo>
                  <a:pt x="652" y="1849"/>
                  <a:pt x="636" y="1844"/>
                  <a:pt x="634" y="1843"/>
                </a:cubicBezTo>
                <a:cubicBezTo>
                  <a:pt x="587" y="1848"/>
                  <a:pt x="575" y="1855"/>
                  <a:pt x="536" y="1843"/>
                </a:cubicBezTo>
                <a:cubicBezTo>
                  <a:pt x="505" y="1823"/>
                  <a:pt x="487" y="1800"/>
                  <a:pt x="448" y="1793"/>
                </a:cubicBezTo>
                <a:cubicBezTo>
                  <a:pt x="421" y="1797"/>
                  <a:pt x="419" y="1796"/>
                  <a:pt x="401" y="1802"/>
                </a:cubicBezTo>
                <a:cubicBezTo>
                  <a:pt x="391" y="1806"/>
                  <a:pt x="372" y="1812"/>
                  <a:pt x="372" y="1812"/>
                </a:cubicBezTo>
                <a:cubicBezTo>
                  <a:pt x="364" y="1824"/>
                  <a:pt x="353" y="1827"/>
                  <a:pt x="344" y="1840"/>
                </a:cubicBezTo>
                <a:cubicBezTo>
                  <a:pt x="342" y="1859"/>
                  <a:pt x="334" y="1878"/>
                  <a:pt x="338" y="1897"/>
                </a:cubicBezTo>
                <a:cubicBezTo>
                  <a:pt x="339" y="1902"/>
                  <a:pt x="346" y="1902"/>
                  <a:pt x="350" y="190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653060" y="2275146"/>
            <a:ext cx="911225" cy="1595438"/>
          </a:xfrm>
          <a:custGeom>
            <a:avLst/>
            <a:gdLst>
              <a:gd name="T0" fmla="*/ 143 w 1436"/>
              <a:gd name="T1" fmla="*/ 1188 h 2512"/>
              <a:gd name="T2" fmla="*/ 234 w 1436"/>
              <a:gd name="T3" fmla="*/ 1157 h 2512"/>
              <a:gd name="T4" fmla="*/ 310 w 1436"/>
              <a:gd name="T5" fmla="*/ 1018 h 2512"/>
              <a:gd name="T6" fmla="*/ 354 w 1436"/>
              <a:gd name="T7" fmla="*/ 867 h 2512"/>
              <a:gd name="T8" fmla="*/ 417 w 1436"/>
              <a:gd name="T9" fmla="*/ 703 h 2512"/>
              <a:gd name="T10" fmla="*/ 546 w 1436"/>
              <a:gd name="T11" fmla="*/ 690 h 2512"/>
              <a:gd name="T12" fmla="*/ 672 w 1436"/>
              <a:gd name="T13" fmla="*/ 709 h 2512"/>
              <a:gd name="T14" fmla="*/ 682 w 1436"/>
              <a:gd name="T15" fmla="*/ 571 h 2512"/>
              <a:gd name="T16" fmla="*/ 650 w 1436"/>
              <a:gd name="T17" fmla="*/ 445 h 2512"/>
              <a:gd name="T18" fmla="*/ 593 w 1436"/>
              <a:gd name="T19" fmla="*/ 426 h 2512"/>
              <a:gd name="T20" fmla="*/ 565 w 1436"/>
              <a:gd name="T21" fmla="*/ 274 h 2512"/>
              <a:gd name="T22" fmla="*/ 641 w 1436"/>
              <a:gd name="T23" fmla="*/ 221 h 2512"/>
              <a:gd name="T24" fmla="*/ 729 w 1436"/>
              <a:gd name="T25" fmla="*/ 211 h 2512"/>
              <a:gd name="T26" fmla="*/ 795 w 1436"/>
              <a:gd name="T27" fmla="*/ 205 h 2512"/>
              <a:gd name="T28" fmla="*/ 779 w 1436"/>
              <a:gd name="T29" fmla="*/ 85 h 2512"/>
              <a:gd name="T30" fmla="*/ 858 w 1436"/>
              <a:gd name="T31" fmla="*/ 32 h 2512"/>
              <a:gd name="T32" fmla="*/ 959 w 1436"/>
              <a:gd name="T33" fmla="*/ 35 h 2512"/>
              <a:gd name="T34" fmla="*/ 997 w 1436"/>
              <a:gd name="T35" fmla="*/ 148 h 2512"/>
              <a:gd name="T36" fmla="*/ 1116 w 1436"/>
              <a:gd name="T37" fmla="*/ 205 h 2512"/>
              <a:gd name="T38" fmla="*/ 1208 w 1436"/>
              <a:gd name="T39" fmla="*/ 281 h 2512"/>
              <a:gd name="T40" fmla="*/ 1220 w 1436"/>
              <a:gd name="T41" fmla="*/ 397 h 2512"/>
              <a:gd name="T42" fmla="*/ 1126 w 1436"/>
              <a:gd name="T43" fmla="*/ 441 h 2512"/>
              <a:gd name="T44" fmla="*/ 1120 w 1436"/>
              <a:gd name="T45" fmla="*/ 526 h 2512"/>
              <a:gd name="T46" fmla="*/ 1170 w 1436"/>
              <a:gd name="T47" fmla="*/ 596 h 2512"/>
              <a:gd name="T48" fmla="*/ 1233 w 1436"/>
              <a:gd name="T49" fmla="*/ 788 h 2512"/>
              <a:gd name="T50" fmla="*/ 1249 w 1436"/>
              <a:gd name="T51" fmla="*/ 873 h 2512"/>
              <a:gd name="T52" fmla="*/ 1413 w 1436"/>
              <a:gd name="T53" fmla="*/ 905 h 2512"/>
              <a:gd name="T54" fmla="*/ 1340 w 1436"/>
              <a:gd name="T55" fmla="*/ 949 h 2512"/>
              <a:gd name="T56" fmla="*/ 1280 w 1436"/>
              <a:gd name="T57" fmla="*/ 949 h 2512"/>
              <a:gd name="T58" fmla="*/ 1192 w 1436"/>
              <a:gd name="T59" fmla="*/ 1113 h 2512"/>
              <a:gd name="T60" fmla="*/ 1224 w 1436"/>
              <a:gd name="T61" fmla="*/ 1286 h 2512"/>
              <a:gd name="T62" fmla="*/ 1192 w 1436"/>
              <a:gd name="T63" fmla="*/ 1393 h 2512"/>
              <a:gd name="T64" fmla="*/ 1242 w 1436"/>
              <a:gd name="T65" fmla="*/ 1522 h 2512"/>
              <a:gd name="T66" fmla="*/ 1138 w 1436"/>
              <a:gd name="T67" fmla="*/ 1614 h 2512"/>
              <a:gd name="T68" fmla="*/ 1132 w 1436"/>
              <a:gd name="T69" fmla="*/ 1740 h 2512"/>
              <a:gd name="T70" fmla="*/ 1142 w 1436"/>
              <a:gd name="T71" fmla="*/ 1818 h 2512"/>
              <a:gd name="T72" fmla="*/ 1252 w 1436"/>
              <a:gd name="T73" fmla="*/ 1866 h 2512"/>
              <a:gd name="T74" fmla="*/ 1346 w 1436"/>
              <a:gd name="T75" fmla="*/ 1957 h 2512"/>
              <a:gd name="T76" fmla="*/ 1268 w 1436"/>
              <a:gd name="T77" fmla="*/ 2042 h 2512"/>
              <a:gd name="T78" fmla="*/ 1201 w 1436"/>
              <a:gd name="T79" fmla="*/ 2174 h 2512"/>
              <a:gd name="T80" fmla="*/ 1132 w 1436"/>
              <a:gd name="T81" fmla="*/ 2225 h 2512"/>
              <a:gd name="T82" fmla="*/ 1050 w 1436"/>
              <a:gd name="T83" fmla="*/ 2241 h 2512"/>
              <a:gd name="T84" fmla="*/ 937 w 1436"/>
              <a:gd name="T85" fmla="*/ 2329 h 2512"/>
              <a:gd name="T86" fmla="*/ 908 w 1436"/>
              <a:gd name="T87" fmla="*/ 2483 h 2512"/>
              <a:gd name="T88" fmla="*/ 748 w 1436"/>
              <a:gd name="T89" fmla="*/ 2464 h 2512"/>
              <a:gd name="T90" fmla="*/ 593 w 1436"/>
              <a:gd name="T91" fmla="*/ 2461 h 2512"/>
              <a:gd name="T92" fmla="*/ 493 w 1436"/>
              <a:gd name="T93" fmla="*/ 2464 h 2512"/>
              <a:gd name="T94" fmla="*/ 288 w 1436"/>
              <a:gd name="T95" fmla="*/ 2417 h 2512"/>
              <a:gd name="T96" fmla="*/ 162 w 1436"/>
              <a:gd name="T97" fmla="*/ 2414 h 2512"/>
              <a:gd name="T98" fmla="*/ 92 w 1436"/>
              <a:gd name="T99" fmla="*/ 2360 h 2512"/>
              <a:gd name="T100" fmla="*/ 58 w 1436"/>
              <a:gd name="T101" fmla="*/ 2247 h 2512"/>
              <a:gd name="T102" fmla="*/ 118 w 1436"/>
              <a:gd name="T103" fmla="*/ 2196 h 2512"/>
              <a:gd name="T104" fmla="*/ 143 w 1436"/>
              <a:gd name="T105" fmla="*/ 2105 h 2512"/>
              <a:gd name="T106" fmla="*/ 114 w 1436"/>
              <a:gd name="T107" fmla="*/ 1929 h 2512"/>
              <a:gd name="T108" fmla="*/ 206 w 1436"/>
              <a:gd name="T109" fmla="*/ 1916 h 2512"/>
              <a:gd name="T110" fmla="*/ 143 w 1436"/>
              <a:gd name="T111" fmla="*/ 1844 h 2512"/>
              <a:gd name="T112" fmla="*/ 61 w 1436"/>
              <a:gd name="T113" fmla="*/ 1765 h 2512"/>
              <a:gd name="T114" fmla="*/ 4 w 1436"/>
              <a:gd name="T115" fmla="*/ 1563 h 2512"/>
              <a:gd name="T116" fmla="*/ 64 w 1436"/>
              <a:gd name="T117" fmla="*/ 1494 h 2512"/>
              <a:gd name="T118" fmla="*/ 209 w 1436"/>
              <a:gd name="T119" fmla="*/ 1399 h 2512"/>
              <a:gd name="T120" fmla="*/ 190 w 1436"/>
              <a:gd name="T121" fmla="*/ 1317 h 2512"/>
              <a:gd name="T122" fmla="*/ 136 w 1436"/>
              <a:gd name="T123" fmla="*/ 1257 h 2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6" h="2512">
                <a:moveTo>
                  <a:pt x="136" y="1257"/>
                </a:moveTo>
                <a:cubicBezTo>
                  <a:pt x="128" y="1234"/>
                  <a:pt x="126" y="1217"/>
                  <a:pt x="133" y="1191"/>
                </a:cubicBezTo>
                <a:cubicBezTo>
                  <a:pt x="134" y="1188"/>
                  <a:pt x="140" y="1189"/>
                  <a:pt x="143" y="1188"/>
                </a:cubicBezTo>
                <a:cubicBezTo>
                  <a:pt x="149" y="1186"/>
                  <a:pt x="162" y="1182"/>
                  <a:pt x="162" y="1182"/>
                </a:cubicBezTo>
                <a:cubicBezTo>
                  <a:pt x="174" y="1163"/>
                  <a:pt x="178" y="1157"/>
                  <a:pt x="199" y="1150"/>
                </a:cubicBezTo>
                <a:cubicBezTo>
                  <a:pt x="215" y="1154"/>
                  <a:pt x="218" y="1161"/>
                  <a:pt x="234" y="1157"/>
                </a:cubicBezTo>
                <a:cubicBezTo>
                  <a:pt x="241" y="1149"/>
                  <a:pt x="245" y="1140"/>
                  <a:pt x="250" y="1131"/>
                </a:cubicBezTo>
                <a:cubicBezTo>
                  <a:pt x="253" y="1095"/>
                  <a:pt x="254" y="1080"/>
                  <a:pt x="285" y="1062"/>
                </a:cubicBezTo>
                <a:cubicBezTo>
                  <a:pt x="295" y="1048"/>
                  <a:pt x="300" y="1031"/>
                  <a:pt x="310" y="1018"/>
                </a:cubicBezTo>
                <a:cubicBezTo>
                  <a:pt x="317" y="996"/>
                  <a:pt x="336" y="978"/>
                  <a:pt x="344" y="955"/>
                </a:cubicBezTo>
                <a:cubicBezTo>
                  <a:pt x="341" y="930"/>
                  <a:pt x="333" y="919"/>
                  <a:pt x="338" y="895"/>
                </a:cubicBezTo>
                <a:cubicBezTo>
                  <a:pt x="340" y="884"/>
                  <a:pt x="354" y="867"/>
                  <a:pt x="354" y="867"/>
                </a:cubicBezTo>
                <a:cubicBezTo>
                  <a:pt x="343" y="834"/>
                  <a:pt x="334" y="800"/>
                  <a:pt x="319" y="769"/>
                </a:cubicBezTo>
                <a:cubicBezTo>
                  <a:pt x="313" y="756"/>
                  <a:pt x="301" y="746"/>
                  <a:pt x="294" y="734"/>
                </a:cubicBezTo>
                <a:cubicBezTo>
                  <a:pt x="302" y="681"/>
                  <a:pt x="375" y="704"/>
                  <a:pt x="417" y="703"/>
                </a:cubicBezTo>
                <a:cubicBezTo>
                  <a:pt x="440" y="696"/>
                  <a:pt x="463" y="687"/>
                  <a:pt x="486" y="681"/>
                </a:cubicBezTo>
                <a:cubicBezTo>
                  <a:pt x="498" y="678"/>
                  <a:pt x="521" y="671"/>
                  <a:pt x="521" y="671"/>
                </a:cubicBezTo>
                <a:cubicBezTo>
                  <a:pt x="535" y="676"/>
                  <a:pt x="538" y="678"/>
                  <a:pt x="546" y="690"/>
                </a:cubicBezTo>
                <a:cubicBezTo>
                  <a:pt x="551" y="707"/>
                  <a:pt x="562" y="725"/>
                  <a:pt x="578" y="734"/>
                </a:cubicBezTo>
                <a:cubicBezTo>
                  <a:pt x="591" y="730"/>
                  <a:pt x="594" y="713"/>
                  <a:pt x="609" y="712"/>
                </a:cubicBezTo>
                <a:cubicBezTo>
                  <a:pt x="630" y="710"/>
                  <a:pt x="651" y="710"/>
                  <a:pt x="672" y="709"/>
                </a:cubicBezTo>
                <a:cubicBezTo>
                  <a:pt x="694" y="696"/>
                  <a:pt x="687" y="661"/>
                  <a:pt x="710" y="652"/>
                </a:cubicBezTo>
                <a:cubicBezTo>
                  <a:pt x="720" y="638"/>
                  <a:pt x="712" y="620"/>
                  <a:pt x="700" y="608"/>
                </a:cubicBezTo>
                <a:cubicBezTo>
                  <a:pt x="696" y="595"/>
                  <a:pt x="686" y="584"/>
                  <a:pt x="682" y="571"/>
                </a:cubicBezTo>
                <a:cubicBezTo>
                  <a:pt x="688" y="530"/>
                  <a:pt x="707" y="530"/>
                  <a:pt x="729" y="504"/>
                </a:cubicBezTo>
                <a:cubicBezTo>
                  <a:pt x="737" y="480"/>
                  <a:pt x="694" y="445"/>
                  <a:pt x="672" y="438"/>
                </a:cubicBezTo>
                <a:cubicBezTo>
                  <a:pt x="665" y="440"/>
                  <a:pt x="657" y="443"/>
                  <a:pt x="650" y="445"/>
                </a:cubicBezTo>
                <a:cubicBezTo>
                  <a:pt x="647" y="446"/>
                  <a:pt x="641" y="448"/>
                  <a:pt x="641" y="448"/>
                </a:cubicBezTo>
                <a:cubicBezTo>
                  <a:pt x="629" y="458"/>
                  <a:pt x="625" y="457"/>
                  <a:pt x="609" y="454"/>
                </a:cubicBezTo>
                <a:cubicBezTo>
                  <a:pt x="599" y="444"/>
                  <a:pt x="598" y="438"/>
                  <a:pt x="593" y="426"/>
                </a:cubicBezTo>
                <a:cubicBezTo>
                  <a:pt x="588" y="399"/>
                  <a:pt x="585" y="375"/>
                  <a:pt x="574" y="350"/>
                </a:cubicBezTo>
                <a:cubicBezTo>
                  <a:pt x="576" y="335"/>
                  <a:pt x="581" y="321"/>
                  <a:pt x="581" y="306"/>
                </a:cubicBezTo>
                <a:cubicBezTo>
                  <a:pt x="581" y="294"/>
                  <a:pt x="565" y="274"/>
                  <a:pt x="565" y="274"/>
                </a:cubicBezTo>
                <a:cubicBezTo>
                  <a:pt x="569" y="256"/>
                  <a:pt x="579" y="245"/>
                  <a:pt x="597" y="240"/>
                </a:cubicBezTo>
                <a:cubicBezTo>
                  <a:pt x="607" y="228"/>
                  <a:pt x="600" y="234"/>
                  <a:pt x="622" y="227"/>
                </a:cubicBezTo>
                <a:cubicBezTo>
                  <a:pt x="628" y="225"/>
                  <a:pt x="641" y="221"/>
                  <a:pt x="641" y="221"/>
                </a:cubicBezTo>
                <a:cubicBezTo>
                  <a:pt x="653" y="211"/>
                  <a:pt x="646" y="216"/>
                  <a:pt x="660" y="211"/>
                </a:cubicBezTo>
                <a:cubicBezTo>
                  <a:pt x="666" y="209"/>
                  <a:pt x="678" y="205"/>
                  <a:pt x="678" y="205"/>
                </a:cubicBezTo>
                <a:cubicBezTo>
                  <a:pt x="695" y="206"/>
                  <a:pt x="714" y="202"/>
                  <a:pt x="729" y="211"/>
                </a:cubicBezTo>
                <a:cubicBezTo>
                  <a:pt x="742" y="219"/>
                  <a:pt x="749" y="237"/>
                  <a:pt x="764" y="246"/>
                </a:cubicBezTo>
                <a:cubicBezTo>
                  <a:pt x="774" y="243"/>
                  <a:pt x="782" y="237"/>
                  <a:pt x="792" y="233"/>
                </a:cubicBezTo>
                <a:cubicBezTo>
                  <a:pt x="795" y="223"/>
                  <a:pt x="801" y="215"/>
                  <a:pt x="795" y="205"/>
                </a:cubicBezTo>
                <a:cubicBezTo>
                  <a:pt x="791" y="198"/>
                  <a:pt x="782" y="186"/>
                  <a:pt x="782" y="186"/>
                </a:cubicBezTo>
                <a:cubicBezTo>
                  <a:pt x="777" y="172"/>
                  <a:pt x="768" y="167"/>
                  <a:pt x="757" y="158"/>
                </a:cubicBezTo>
                <a:cubicBezTo>
                  <a:pt x="751" y="137"/>
                  <a:pt x="754" y="93"/>
                  <a:pt x="779" y="85"/>
                </a:cubicBezTo>
                <a:cubicBezTo>
                  <a:pt x="786" y="79"/>
                  <a:pt x="804" y="73"/>
                  <a:pt x="804" y="73"/>
                </a:cubicBezTo>
                <a:cubicBezTo>
                  <a:pt x="810" y="75"/>
                  <a:pt x="817" y="79"/>
                  <a:pt x="823" y="73"/>
                </a:cubicBezTo>
                <a:cubicBezTo>
                  <a:pt x="835" y="61"/>
                  <a:pt x="845" y="45"/>
                  <a:pt x="858" y="32"/>
                </a:cubicBezTo>
                <a:cubicBezTo>
                  <a:pt x="862" y="18"/>
                  <a:pt x="877" y="8"/>
                  <a:pt x="890" y="3"/>
                </a:cubicBezTo>
                <a:cubicBezTo>
                  <a:pt x="911" y="4"/>
                  <a:pt x="933" y="0"/>
                  <a:pt x="953" y="7"/>
                </a:cubicBezTo>
                <a:cubicBezTo>
                  <a:pt x="962" y="10"/>
                  <a:pt x="955" y="26"/>
                  <a:pt x="959" y="35"/>
                </a:cubicBezTo>
                <a:cubicBezTo>
                  <a:pt x="965" y="48"/>
                  <a:pt x="974" y="56"/>
                  <a:pt x="978" y="70"/>
                </a:cubicBezTo>
                <a:cubicBezTo>
                  <a:pt x="975" y="93"/>
                  <a:pt x="968" y="106"/>
                  <a:pt x="975" y="129"/>
                </a:cubicBezTo>
                <a:cubicBezTo>
                  <a:pt x="978" y="138"/>
                  <a:pt x="991" y="141"/>
                  <a:pt x="997" y="148"/>
                </a:cubicBezTo>
                <a:cubicBezTo>
                  <a:pt x="1002" y="154"/>
                  <a:pt x="1009" y="167"/>
                  <a:pt x="1009" y="167"/>
                </a:cubicBezTo>
                <a:cubicBezTo>
                  <a:pt x="1014" y="185"/>
                  <a:pt x="1027" y="194"/>
                  <a:pt x="1044" y="199"/>
                </a:cubicBezTo>
                <a:cubicBezTo>
                  <a:pt x="1067" y="215"/>
                  <a:pt x="1085" y="207"/>
                  <a:pt x="1116" y="205"/>
                </a:cubicBezTo>
                <a:cubicBezTo>
                  <a:pt x="1126" y="202"/>
                  <a:pt x="1145" y="196"/>
                  <a:pt x="1145" y="196"/>
                </a:cubicBezTo>
                <a:cubicBezTo>
                  <a:pt x="1176" y="204"/>
                  <a:pt x="1162" y="229"/>
                  <a:pt x="1195" y="240"/>
                </a:cubicBezTo>
                <a:cubicBezTo>
                  <a:pt x="1200" y="254"/>
                  <a:pt x="1204" y="267"/>
                  <a:pt x="1208" y="281"/>
                </a:cubicBezTo>
                <a:cubicBezTo>
                  <a:pt x="1209" y="293"/>
                  <a:pt x="1209" y="306"/>
                  <a:pt x="1211" y="318"/>
                </a:cubicBezTo>
                <a:cubicBezTo>
                  <a:pt x="1214" y="333"/>
                  <a:pt x="1234" y="344"/>
                  <a:pt x="1239" y="359"/>
                </a:cubicBezTo>
                <a:cubicBezTo>
                  <a:pt x="1237" y="380"/>
                  <a:pt x="1240" y="391"/>
                  <a:pt x="1220" y="397"/>
                </a:cubicBezTo>
                <a:cubicBezTo>
                  <a:pt x="1215" y="403"/>
                  <a:pt x="1206" y="409"/>
                  <a:pt x="1198" y="413"/>
                </a:cubicBezTo>
                <a:cubicBezTo>
                  <a:pt x="1192" y="416"/>
                  <a:pt x="1179" y="419"/>
                  <a:pt x="1179" y="419"/>
                </a:cubicBezTo>
                <a:cubicBezTo>
                  <a:pt x="1167" y="433"/>
                  <a:pt x="1143" y="435"/>
                  <a:pt x="1126" y="441"/>
                </a:cubicBezTo>
                <a:cubicBezTo>
                  <a:pt x="1118" y="451"/>
                  <a:pt x="1109" y="460"/>
                  <a:pt x="1101" y="470"/>
                </a:cubicBezTo>
                <a:cubicBezTo>
                  <a:pt x="1099" y="476"/>
                  <a:pt x="1092" y="479"/>
                  <a:pt x="1091" y="485"/>
                </a:cubicBezTo>
                <a:cubicBezTo>
                  <a:pt x="1088" y="511"/>
                  <a:pt x="1099" y="520"/>
                  <a:pt x="1120" y="526"/>
                </a:cubicBezTo>
                <a:cubicBezTo>
                  <a:pt x="1127" y="534"/>
                  <a:pt x="1136" y="534"/>
                  <a:pt x="1142" y="542"/>
                </a:cubicBezTo>
                <a:cubicBezTo>
                  <a:pt x="1164" y="570"/>
                  <a:pt x="1145" y="553"/>
                  <a:pt x="1161" y="567"/>
                </a:cubicBezTo>
                <a:cubicBezTo>
                  <a:pt x="1168" y="589"/>
                  <a:pt x="1165" y="580"/>
                  <a:pt x="1170" y="596"/>
                </a:cubicBezTo>
                <a:cubicBezTo>
                  <a:pt x="1168" y="640"/>
                  <a:pt x="1171" y="662"/>
                  <a:pt x="1157" y="697"/>
                </a:cubicBezTo>
                <a:cubicBezTo>
                  <a:pt x="1166" y="717"/>
                  <a:pt x="1174" y="729"/>
                  <a:pt x="1195" y="738"/>
                </a:cubicBezTo>
                <a:cubicBezTo>
                  <a:pt x="1209" y="751"/>
                  <a:pt x="1222" y="772"/>
                  <a:pt x="1233" y="788"/>
                </a:cubicBezTo>
                <a:cubicBezTo>
                  <a:pt x="1232" y="796"/>
                  <a:pt x="1232" y="805"/>
                  <a:pt x="1230" y="813"/>
                </a:cubicBezTo>
                <a:cubicBezTo>
                  <a:pt x="1229" y="820"/>
                  <a:pt x="1224" y="832"/>
                  <a:pt x="1224" y="832"/>
                </a:cubicBezTo>
                <a:cubicBezTo>
                  <a:pt x="1227" y="855"/>
                  <a:pt x="1232" y="859"/>
                  <a:pt x="1249" y="873"/>
                </a:cubicBezTo>
                <a:cubicBezTo>
                  <a:pt x="1256" y="894"/>
                  <a:pt x="1256" y="902"/>
                  <a:pt x="1274" y="914"/>
                </a:cubicBezTo>
                <a:cubicBezTo>
                  <a:pt x="1287" y="910"/>
                  <a:pt x="1292" y="899"/>
                  <a:pt x="1305" y="895"/>
                </a:cubicBezTo>
                <a:cubicBezTo>
                  <a:pt x="1331" y="873"/>
                  <a:pt x="1382" y="897"/>
                  <a:pt x="1413" y="905"/>
                </a:cubicBezTo>
                <a:cubicBezTo>
                  <a:pt x="1420" y="926"/>
                  <a:pt x="1415" y="918"/>
                  <a:pt x="1425" y="930"/>
                </a:cubicBezTo>
                <a:cubicBezTo>
                  <a:pt x="1436" y="963"/>
                  <a:pt x="1406" y="948"/>
                  <a:pt x="1375" y="946"/>
                </a:cubicBezTo>
                <a:cubicBezTo>
                  <a:pt x="1363" y="947"/>
                  <a:pt x="1351" y="945"/>
                  <a:pt x="1340" y="949"/>
                </a:cubicBezTo>
                <a:cubicBezTo>
                  <a:pt x="1339" y="949"/>
                  <a:pt x="1333" y="969"/>
                  <a:pt x="1324" y="974"/>
                </a:cubicBezTo>
                <a:cubicBezTo>
                  <a:pt x="1323" y="974"/>
                  <a:pt x="1304" y="969"/>
                  <a:pt x="1302" y="968"/>
                </a:cubicBezTo>
                <a:cubicBezTo>
                  <a:pt x="1291" y="961"/>
                  <a:pt x="1294" y="953"/>
                  <a:pt x="1280" y="949"/>
                </a:cubicBezTo>
                <a:cubicBezTo>
                  <a:pt x="1265" y="953"/>
                  <a:pt x="1256" y="962"/>
                  <a:pt x="1242" y="968"/>
                </a:cubicBezTo>
                <a:cubicBezTo>
                  <a:pt x="1236" y="985"/>
                  <a:pt x="1226" y="999"/>
                  <a:pt x="1220" y="1015"/>
                </a:cubicBezTo>
                <a:cubicBezTo>
                  <a:pt x="1208" y="1047"/>
                  <a:pt x="1202" y="1081"/>
                  <a:pt x="1192" y="1113"/>
                </a:cubicBezTo>
                <a:cubicBezTo>
                  <a:pt x="1195" y="1214"/>
                  <a:pt x="1173" y="1216"/>
                  <a:pt x="1249" y="1226"/>
                </a:cubicBezTo>
                <a:cubicBezTo>
                  <a:pt x="1259" y="1233"/>
                  <a:pt x="1264" y="1236"/>
                  <a:pt x="1268" y="1248"/>
                </a:cubicBezTo>
                <a:cubicBezTo>
                  <a:pt x="1263" y="1283"/>
                  <a:pt x="1253" y="1276"/>
                  <a:pt x="1224" y="1286"/>
                </a:cubicBezTo>
                <a:cubicBezTo>
                  <a:pt x="1208" y="1300"/>
                  <a:pt x="1209" y="1327"/>
                  <a:pt x="1230" y="1333"/>
                </a:cubicBezTo>
                <a:cubicBezTo>
                  <a:pt x="1245" y="1343"/>
                  <a:pt x="1246" y="1355"/>
                  <a:pt x="1239" y="1374"/>
                </a:cubicBezTo>
                <a:cubicBezTo>
                  <a:pt x="1235" y="1384"/>
                  <a:pt x="1201" y="1390"/>
                  <a:pt x="1192" y="1393"/>
                </a:cubicBezTo>
                <a:cubicBezTo>
                  <a:pt x="1182" y="1408"/>
                  <a:pt x="1170" y="1419"/>
                  <a:pt x="1164" y="1437"/>
                </a:cubicBezTo>
                <a:cubicBezTo>
                  <a:pt x="1170" y="1477"/>
                  <a:pt x="1181" y="1481"/>
                  <a:pt x="1220" y="1487"/>
                </a:cubicBezTo>
                <a:cubicBezTo>
                  <a:pt x="1234" y="1497"/>
                  <a:pt x="1233" y="1508"/>
                  <a:pt x="1242" y="1522"/>
                </a:cubicBezTo>
                <a:cubicBezTo>
                  <a:pt x="1237" y="1546"/>
                  <a:pt x="1229" y="1547"/>
                  <a:pt x="1208" y="1554"/>
                </a:cubicBezTo>
                <a:cubicBezTo>
                  <a:pt x="1204" y="1566"/>
                  <a:pt x="1205" y="1596"/>
                  <a:pt x="1192" y="1604"/>
                </a:cubicBezTo>
                <a:cubicBezTo>
                  <a:pt x="1179" y="1612"/>
                  <a:pt x="1148" y="1613"/>
                  <a:pt x="1138" y="1614"/>
                </a:cubicBezTo>
                <a:cubicBezTo>
                  <a:pt x="1131" y="1625"/>
                  <a:pt x="1133" y="1620"/>
                  <a:pt x="1129" y="1632"/>
                </a:cubicBezTo>
                <a:cubicBezTo>
                  <a:pt x="1127" y="1638"/>
                  <a:pt x="1123" y="1651"/>
                  <a:pt x="1123" y="1651"/>
                </a:cubicBezTo>
                <a:cubicBezTo>
                  <a:pt x="1120" y="1688"/>
                  <a:pt x="1122" y="1707"/>
                  <a:pt x="1132" y="1740"/>
                </a:cubicBezTo>
                <a:cubicBezTo>
                  <a:pt x="1128" y="1758"/>
                  <a:pt x="1126" y="1768"/>
                  <a:pt x="1113" y="1781"/>
                </a:cubicBezTo>
                <a:cubicBezTo>
                  <a:pt x="1109" y="1793"/>
                  <a:pt x="1102" y="1800"/>
                  <a:pt x="1113" y="1809"/>
                </a:cubicBezTo>
                <a:cubicBezTo>
                  <a:pt x="1121" y="1815"/>
                  <a:pt x="1142" y="1818"/>
                  <a:pt x="1142" y="1818"/>
                </a:cubicBezTo>
                <a:cubicBezTo>
                  <a:pt x="1161" y="1815"/>
                  <a:pt x="1166" y="1811"/>
                  <a:pt x="1183" y="1806"/>
                </a:cubicBezTo>
                <a:cubicBezTo>
                  <a:pt x="1210" y="1811"/>
                  <a:pt x="1198" y="1827"/>
                  <a:pt x="1220" y="1844"/>
                </a:cubicBezTo>
                <a:cubicBezTo>
                  <a:pt x="1226" y="1858"/>
                  <a:pt x="1238" y="1861"/>
                  <a:pt x="1252" y="1866"/>
                </a:cubicBezTo>
                <a:cubicBezTo>
                  <a:pt x="1258" y="1868"/>
                  <a:pt x="1271" y="1872"/>
                  <a:pt x="1271" y="1872"/>
                </a:cubicBezTo>
                <a:cubicBezTo>
                  <a:pt x="1277" y="1881"/>
                  <a:pt x="1282" y="1887"/>
                  <a:pt x="1290" y="1894"/>
                </a:cubicBezTo>
                <a:cubicBezTo>
                  <a:pt x="1300" y="1923"/>
                  <a:pt x="1321" y="1941"/>
                  <a:pt x="1346" y="1957"/>
                </a:cubicBezTo>
                <a:cubicBezTo>
                  <a:pt x="1341" y="1984"/>
                  <a:pt x="1332" y="1999"/>
                  <a:pt x="1305" y="2007"/>
                </a:cubicBezTo>
                <a:cubicBezTo>
                  <a:pt x="1297" y="2013"/>
                  <a:pt x="1286" y="2015"/>
                  <a:pt x="1280" y="2023"/>
                </a:cubicBezTo>
                <a:cubicBezTo>
                  <a:pt x="1275" y="2029"/>
                  <a:pt x="1268" y="2042"/>
                  <a:pt x="1268" y="2042"/>
                </a:cubicBezTo>
                <a:cubicBezTo>
                  <a:pt x="1263" y="2075"/>
                  <a:pt x="1249" y="2102"/>
                  <a:pt x="1239" y="2133"/>
                </a:cubicBezTo>
                <a:cubicBezTo>
                  <a:pt x="1238" y="2138"/>
                  <a:pt x="1231" y="2168"/>
                  <a:pt x="1224" y="2171"/>
                </a:cubicBezTo>
                <a:cubicBezTo>
                  <a:pt x="1217" y="2174"/>
                  <a:pt x="1209" y="2173"/>
                  <a:pt x="1201" y="2174"/>
                </a:cubicBezTo>
                <a:cubicBezTo>
                  <a:pt x="1198" y="2185"/>
                  <a:pt x="1191" y="2200"/>
                  <a:pt x="1179" y="2206"/>
                </a:cubicBezTo>
                <a:cubicBezTo>
                  <a:pt x="1173" y="2209"/>
                  <a:pt x="1161" y="2212"/>
                  <a:pt x="1161" y="2212"/>
                </a:cubicBezTo>
                <a:cubicBezTo>
                  <a:pt x="1152" y="2218"/>
                  <a:pt x="1132" y="2225"/>
                  <a:pt x="1132" y="2225"/>
                </a:cubicBezTo>
                <a:cubicBezTo>
                  <a:pt x="1119" y="2245"/>
                  <a:pt x="1134" y="2225"/>
                  <a:pt x="1116" y="2237"/>
                </a:cubicBezTo>
                <a:cubicBezTo>
                  <a:pt x="1114" y="2238"/>
                  <a:pt x="1091" y="2263"/>
                  <a:pt x="1088" y="2266"/>
                </a:cubicBezTo>
                <a:cubicBezTo>
                  <a:pt x="1059" y="2261"/>
                  <a:pt x="1069" y="2258"/>
                  <a:pt x="1050" y="2241"/>
                </a:cubicBezTo>
                <a:cubicBezTo>
                  <a:pt x="1035" y="2245"/>
                  <a:pt x="1023" y="2252"/>
                  <a:pt x="1009" y="2256"/>
                </a:cubicBezTo>
                <a:cubicBezTo>
                  <a:pt x="1000" y="2267"/>
                  <a:pt x="967" y="2289"/>
                  <a:pt x="953" y="2294"/>
                </a:cubicBezTo>
                <a:cubicBezTo>
                  <a:pt x="942" y="2303"/>
                  <a:pt x="941" y="2316"/>
                  <a:pt x="937" y="2329"/>
                </a:cubicBezTo>
                <a:cubicBezTo>
                  <a:pt x="942" y="2353"/>
                  <a:pt x="948" y="2375"/>
                  <a:pt x="956" y="2398"/>
                </a:cubicBezTo>
                <a:cubicBezTo>
                  <a:pt x="955" y="2427"/>
                  <a:pt x="961" y="2484"/>
                  <a:pt x="937" y="2512"/>
                </a:cubicBezTo>
                <a:cubicBezTo>
                  <a:pt x="922" y="2506"/>
                  <a:pt x="920" y="2493"/>
                  <a:pt x="908" y="2483"/>
                </a:cubicBezTo>
                <a:cubicBezTo>
                  <a:pt x="903" y="2468"/>
                  <a:pt x="895" y="2462"/>
                  <a:pt x="880" y="2458"/>
                </a:cubicBezTo>
                <a:cubicBezTo>
                  <a:pt x="857" y="2463"/>
                  <a:pt x="834" y="2472"/>
                  <a:pt x="811" y="2480"/>
                </a:cubicBezTo>
                <a:cubicBezTo>
                  <a:pt x="790" y="2477"/>
                  <a:pt x="769" y="2471"/>
                  <a:pt x="748" y="2464"/>
                </a:cubicBezTo>
                <a:cubicBezTo>
                  <a:pt x="721" y="2469"/>
                  <a:pt x="718" y="2492"/>
                  <a:pt x="694" y="2499"/>
                </a:cubicBezTo>
                <a:cubicBezTo>
                  <a:pt x="668" y="2491"/>
                  <a:pt x="646" y="2483"/>
                  <a:pt x="619" y="2480"/>
                </a:cubicBezTo>
                <a:cubicBezTo>
                  <a:pt x="609" y="2474"/>
                  <a:pt x="603" y="2467"/>
                  <a:pt x="593" y="2461"/>
                </a:cubicBezTo>
                <a:cubicBezTo>
                  <a:pt x="588" y="2445"/>
                  <a:pt x="580" y="2444"/>
                  <a:pt x="565" y="2439"/>
                </a:cubicBezTo>
                <a:cubicBezTo>
                  <a:pt x="547" y="2442"/>
                  <a:pt x="537" y="2448"/>
                  <a:pt x="521" y="2455"/>
                </a:cubicBezTo>
                <a:cubicBezTo>
                  <a:pt x="512" y="2459"/>
                  <a:pt x="493" y="2464"/>
                  <a:pt x="493" y="2464"/>
                </a:cubicBezTo>
                <a:cubicBezTo>
                  <a:pt x="462" y="2460"/>
                  <a:pt x="424" y="2450"/>
                  <a:pt x="395" y="2436"/>
                </a:cubicBezTo>
                <a:cubicBezTo>
                  <a:pt x="388" y="2433"/>
                  <a:pt x="384" y="2424"/>
                  <a:pt x="376" y="2423"/>
                </a:cubicBezTo>
                <a:cubicBezTo>
                  <a:pt x="347" y="2418"/>
                  <a:pt x="317" y="2420"/>
                  <a:pt x="288" y="2417"/>
                </a:cubicBezTo>
                <a:cubicBezTo>
                  <a:pt x="257" y="2411"/>
                  <a:pt x="255" y="2411"/>
                  <a:pt x="215" y="2414"/>
                </a:cubicBezTo>
                <a:cubicBezTo>
                  <a:pt x="209" y="2416"/>
                  <a:pt x="205" y="2422"/>
                  <a:pt x="199" y="2423"/>
                </a:cubicBezTo>
                <a:cubicBezTo>
                  <a:pt x="188" y="2424"/>
                  <a:pt x="173" y="2418"/>
                  <a:pt x="162" y="2414"/>
                </a:cubicBezTo>
                <a:cubicBezTo>
                  <a:pt x="158" y="2401"/>
                  <a:pt x="153" y="2399"/>
                  <a:pt x="140" y="2395"/>
                </a:cubicBezTo>
                <a:cubicBezTo>
                  <a:pt x="131" y="2387"/>
                  <a:pt x="119" y="2379"/>
                  <a:pt x="108" y="2376"/>
                </a:cubicBezTo>
                <a:cubicBezTo>
                  <a:pt x="103" y="2371"/>
                  <a:pt x="97" y="2365"/>
                  <a:pt x="92" y="2360"/>
                </a:cubicBezTo>
                <a:cubicBezTo>
                  <a:pt x="89" y="2357"/>
                  <a:pt x="83" y="2351"/>
                  <a:pt x="83" y="2351"/>
                </a:cubicBezTo>
                <a:cubicBezTo>
                  <a:pt x="76" y="2328"/>
                  <a:pt x="70" y="2296"/>
                  <a:pt x="55" y="2278"/>
                </a:cubicBezTo>
                <a:cubicBezTo>
                  <a:pt x="56" y="2268"/>
                  <a:pt x="55" y="2257"/>
                  <a:pt x="58" y="2247"/>
                </a:cubicBezTo>
                <a:cubicBezTo>
                  <a:pt x="59" y="2243"/>
                  <a:pt x="82" y="2233"/>
                  <a:pt x="86" y="2231"/>
                </a:cubicBezTo>
                <a:cubicBezTo>
                  <a:pt x="92" y="2228"/>
                  <a:pt x="105" y="2225"/>
                  <a:pt x="105" y="2225"/>
                </a:cubicBezTo>
                <a:cubicBezTo>
                  <a:pt x="111" y="2215"/>
                  <a:pt x="114" y="2206"/>
                  <a:pt x="118" y="2196"/>
                </a:cubicBezTo>
                <a:cubicBezTo>
                  <a:pt x="115" y="2185"/>
                  <a:pt x="108" y="2162"/>
                  <a:pt x="108" y="2162"/>
                </a:cubicBezTo>
                <a:cubicBezTo>
                  <a:pt x="112" y="2140"/>
                  <a:pt x="112" y="2133"/>
                  <a:pt x="130" y="2121"/>
                </a:cubicBezTo>
                <a:cubicBezTo>
                  <a:pt x="134" y="2115"/>
                  <a:pt x="142" y="2112"/>
                  <a:pt x="143" y="2105"/>
                </a:cubicBezTo>
                <a:cubicBezTo>
                  <a:pt x="146" y="2076"/>
                  <a:pt x="143" y="1996"/>
                  <a:pt x="133" y="1973"/>
                </a:cubicBezTo>
                <a:cubicBezTo>
                  <a:pt x="132" y="1970"/>
                  <a:pt x="109" y="1964"/>
                  <a:pt x="105" y="1963"/>
                </a:cubicBezTo>
                <a:cubicBezTo>
                  <a:pt x="100" y="1948"/>
                  <a:pt x="101" y="1938"/>
                  <a:pt x="114" y="1929"/>
                </a:cubicBezTo>
                <a:cubicBezTo>
                  <a:pt x="132" y="1930"/>
                  <a:pt x="162" y="1935"/>
                  <a:pt x="181" y="1929"/>
                </a:cubicBezTo>
                <a:cubicBezTo>
                  <a:pt x="184" y="1928"/>
                  <a:pt x="184" y="1923"/>
                  <a:pt x="187" y="1922"/>
                </a:cubicBezTo>
                <a:cubicBezTo>
                  <a:pt x="193" y="1919"/>
                  <a:pt x="206" y="1916"/>
                  <a:pt x="206" y="1916"/>
                </a:cubicBezTo>
                <a:cubicBezTo>
                  <a:pt x="210" y="1903"/>
                  <a:pt x="216" y="1904"/>
                  <a:pt x="228" y="1900"/>
                </a:cubicBezTo>
                <a:cubicBezTo>
                  <a:pt x="242" y="1891"/>
                  <a:pt x="241" y="1876"/>
                  <a:pt x="225" y="1869"/>
                </a:cubicBezTo>
                <a:cubicBezTo>
                  <a:pt x="200" y="1857"/>
                  <a:pt x="170" y="1849"/>
                  <a:pt x="143" y="1844"/>
                </a:cubicBezTo>
                <a:cubicBezTo>
                  <a:pt x="127" y="1838"/>
                  <a:pt x="103" y="1823"/>
                  <a:pt x="92" y="1809"/>
                </a:cubicBezTo>
                <a:cubicBezTo>
                  <a:pt x="87" y="1803"/>
                  <a:pt x="86" y="1795"/>
                  <a:pt x="80" y="1790"/>
                </a:cubicBezTo>
                <a:cubicBezTo>
                  <a:pt x="72" y="1783"/>
                  <a:pt x="61" y="1765"/>
                  <a:pt x="61" y="1765"/>
                </a:cubicBezTo>
                <a:cubicBezTo>
                  <a:pt x="54" y="1744"/>
                  <a:pt x="50" y="1748"/>
                  <a:pt x="42" y="1730"/>
                </a:cubicBezTo>
                <a:cubicBezTo>
                  <a:pt x="37" y="1720"/>
                  <a:pt x="36" y="1709"/>
                  <a:pt x="32" y="1699"/>
                </a:cubicBezTo>
                <a:cubicBezTo>
                  <a:pt x="30" y="1630"/>
                  <a:pt x="54" y="1593"/>
                  <a:pt x="4" y="1563"/>
                </a:cubicBezTo>
                <a:cubicBezTo>
                  <a:pt x="0" y="1550"/>
                  <a:pt x="1" y="1536"/>
                  <a:pt x="10" y="1525"/>
                </a:cubicBezTo>
                <a:cubicBezTo>
                  <a:pt x="16" y="1518"/>
                  <a:pt x="36" y="1513"/>
                  <a:pt x="36" y="1513"/>
                </a:cubicBezTo>
                <a:cubicBezTo>
                  <a:pt x="45" y="1506"/>
                  <a:pt x="55" y="1500"/>
                  <a:pt x="64" y="1494"/>
                </a:cubicBezTo>
                <a:cubicBezTo>
                  <a:pt x="77" y="1472"/>
                  <a:pt x="94" y="1437"/>
                  <a:pt x="118" y="1424"/>
                </a:cubicBezTo>
                <a:cubicBezTo>
                  <a:pt x="138" y="1414"/>
                  <a:pt x="160" y="1414"/>
                  <a:pt x="181" y="1412"/>
                </a:cubicBezTo>
                <a:cubicBezTo>
                  <a:pt x="203" y="1405"/>
                  <a:pt x="194" y="1410"/>
                  <a:pt x="209" y="1399"/>
                </a:cubicBezTo>
                <a:cubicBezTo>
                  <a:pt x="215" y="1380"/>
                  <a:pt x="218" y="1361"/>
                  <a:pt x="199" y="1349"/>
                </a:cubicBezTo>
                <a:cubicBezTo>
                  <a:pt x="197" y="1343"/>
                  <a:pt x="194" y="1336"/>
                  <a:pt x="193" y="1330"/>
                </a:cubicBezTo>
                <a:cubicBezTo>
                  <a:pt x="192" y="1326"/>
                  <a:pt x="193" y="1320"/>
                  <a:pt x="190" y="1317"/>
                </a:cubicBezTo>
                <a:cubicBezTo>
                  <a:pt x="185" y="1313"/>
                  <a:pt x="171" y="1311"/>
                  <a:pt x="171" y="1311"/>
                </a:cubicBezTo>
                <a:cubicBezTo>
                  <a:pt x="161" y="1304"/>
                  <a:pt x="156" y="1299"/>
                  <a:pt x="149" y="1289"/>
                </a:cubicBezTo>
                <a:cubicBezTo>
                  <a:pt x="147" y="1273"/>
                  <a:pt x="147" y="1268"/>
                  <a:pt x="136" y="125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3392710" y="2100521"/>
            <a:ext cx="477838" cy="723900"/>
          </a:xfrm>
          <a:custGeom>
            <a:avLst/>
            <a:gdLst>
              <a:gd name="T0" fmla="*/ 60 w 753"/>
              <a:gd name="T1" fmla="*/ 696 h 1140"/>
              <a:gd name="T2" fmla="*/ 76 w 753"/>
              <a:gd name="T3" fmla="*/ 592 h 1140"/>
              <a:gd name="T4" fmla="*/ 98 w 753"/>
              <a:gd name="T5" fmla="*/ 533 h 1140"/>
              <a:gd name="T6" fmla="*/ 104 w 753"/>
              <a:gd name="T7" fmla="*/ 470 h 1140"/>
              <a:gd name="T8" fmla="*/ 186 w 753"/>
              <a:gd name="T9" fmla="*/ 410 h 1140"/>
              <a:gd name="T10" fmla="*/ 252 w 753"/>
              <a:gd name="T11" fmla="*/ 429 h 1140"/>
              <a:gd name="T12" fmla="*/ 252 w 753"/>
              <a:gd name="T13" fmla="*/ 347 h 1140"/>
              <a:gd name="T14" fmla="*/ 281 w 753"/>
              <a:gd name="T15" fmla="*/ 284 h 1140"/>
              <a:gd name="T16" fmla="*/ 287 w 753"/>
              <a:gd name="T17" fmla="*/ 195 h 1140"/>
              <a:gd name="T18" fmla="*/ 303 w 753"/>
              <a:gd name="T19" fmla="*/ 142 h 1140"/>
              <a:gd name="T20" fmla="*/ 318 w 753"/>
              <a:gd name="T21" fmla="*/ 101 h 1140"/>
              <a:gd name="T22" fmla="*/ 353 w 753"/>
              <a:gd name="T23" fmla="*/ 0 h 1140"/>
              <a:gd name="T24" fmla="*/ 363 w 753"/>
              <a:gd name="T25" fmla="*/ 66 h 1140"/>
              <a:gd name="T26" fmla="*/ 394 w 753"/>
              <a:gd name="T27" fmla="*/ 132 h 1140"/>
              <a:gd name="T28" fmla="*/ 448 w 753"/>
              <a:gd name="T29" fmla="*/ 236 h 1140"/>
              <a:gd name="T30" fmla="*/ 467 w 753"/>
              <a:gd name="T31" fmla="*/ 274 h 1140"/>
              <a:gd name="T32" fmla="*/ 444 w 753"/>
              <a:gd name="T33" fmla="*/ 366 h 1140"/>
              <a:gd name="T34" fmla="*/ 479 w 753"/>
              <a:gd name="T35" fmla="*/ 400 h 1140"/>
              <a:gd name="T36" fmla="*/ 624 w 753"/>
              <a:gd name="T37" fmla="*/ 407 h 1140"/>
              <a:gd name="T38" fmla="*/ 662 w 753"/>
              <a:gd name="T39" fmla="*/ 539 h 1140"/>
              <a:gd name="T40" fmla="*/ 715 w 753"/>
              <a:gd name="T41" fmla="*/ 567 h 1140"/>
              <a:gd name="T42" fmla="*/ 712 w 753"/>
              <a:gd name="T43" fmla="*/ 637 h 1140"/>
              <a:gd name="T44" fmla="*/ 741 w 753"/>
              <a:gd name="T45" fmla="*/ 747 h 1140"/>
              <a:gd name="T46" fmla="*/ 741 w 753"/>
              <a:gd name="T47" fmla="*/ 819 h 1140"/>
              <a:gd name="T48" fmla="*/ 706 w 753"/>
              <a:gd name="T49" fmla="*/ 917 h 1140"/>
              <a:gd name="T50" fmla="*/ 611 w 753"/>
              <a:gd name="T51" fmla="*/ 813 h 1140"/>
              <a:gd name="T52" fmla="*/ 608 w 753"/>
              <a:gd name="T53" fmla="*/ 722 h 1140"/>
              <a:gd name="T54" fmla="*/ 593 w 753"/>
              <a:gd name="T55" fmla="*/ 652 h 1140"/>
              <a:gd name="T56" fmla="*/ 526 w 753"/>
              <a:gd name="T57" fmla="*/ 580 h 1140"/>
              <a:gd name="T58" fmla="*/ 448 w 753"/>
              <a:gd name="T59" fmla="*/ 659 h 1140"/>
              <a:gd name="T60" fmla="*/ 451 w 753"/>
              <a:gd name="T61" fmla="*/ 756 h 1140"/>
              <a:gd name="T62" fmla="*/ 369 w 753"/>
              <a:gd name="T63" fmla="*/ 778 h 1140"/>
              <a:gd name="T64" fmla="*/ 293 w 753"/>
              <a:gd name="T65" fmla="*/ 841 h 1140"/>
              <a:gd name="T66" fmla="*/ 337 w 753"/>
              <a:gd name="T67" fmla="*/ 1046 h 1140"/>
              <a:gd name="T68" fmla="*/ 404 w 753"/>
              <a:gd name="T69" fmla="*/ 1116 h 1140"/>
              <a:gd name="T70" fmla="*/ 293 w 753"/>
              <a:gd name="T71" fmla="*/ 1125 h 1140"/>
              <a:gd name="T72" fmla="*/ 208 w 753"/>
              <a:gd name="T73" fmla="*/ 1071 h 1140"/>
              <a:gd name="T74" fmla="*/ 117 w 753"/>
              <a:gd name="T75" fmla="*/ 1008 h 1140"/>
              <a:gd name="T76" fmla="*/ 92 w 753"/>
              <a:gd name="T77" fmla="*/ 939 h 1140"/>
              <a:gd name="T78" fmla="*/ 139 w 753"/>
              <a:gd name="T79" fmla="*/ 911 h 1140"/>
              <a:gd name="T80" fmla="*/ 180 w 753"/>
              <a:gd name="T81" fmla="*/ 848 h 1140"/>
              <a:gd name="T82" fmla="*/ 139 w 753"/>
              <a:gd name="T83" fmla="*/ 731 h 1140"/>
              <a:gd name="T84" fmla="*/ 76 w 753"/>
              <a:gd name="T85" fmla="*/ 737 h 1140"/>
              <a:gd name="T86" fmla="*/ 29 w 753"/>
              <a:gd name="T87" fmla="*/ 75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3" h="1140">
                <a:moveTo>
                  <a:pt x="29" y="750"/>
                </a:moveTo>
                <a:cubicBezTo>
                  <a:pt x="0" y="741"/>
                  <a:pt x="50" y="707"/>
                  <a:pt x="60" y="696"/>
                </a:cubicBezTo>
                <a:cubicBezTo>
                  <a:pt x="65" y="681"/>
                  <a:pt x="60" y="667"/>
                  <a:pt x="57" y="652"/>
                </a:cubicBezTo>
                <a:cubicBezTo>
                  <a:pt x="59" y="631"/>
                  <a:pt x="53" y="601"/>
                  <a:pt x="76" y="592"/>
                </a:cubicBezTo>
                <a:cubicBezTo>
                  <a:pt x="90" y="598"/>
                  <a:pt x="92" y="603"/>
                  <a:pt x="101" y="589"/>
                </a:cubicBezTo>
                <a:cubicBezTo>
                  <a:pt x="100" y="570"/>
                  <a:pt x="98" y="552"/>
                  <a:pt x="98" y="533"/>
                </a:cubicBezTo>
                <a:cubicBezTo>
                  <a:pt x="98" y="522"/>
                  <a:pt x="117" y="507"/>
                  <a:pt x="117" y="507"/>
                </a:cubicBezTo>
                <a:cubicBezTo>
                  <a:pt x="114" y="482"/>
                  <a:pt x="110" y="488"/>
                  <a:pt x="104" y="470"/>
                </a:cubicBezTo>
                <a:cubicBezTo>
                  <a:pt x="110" y="442"/>
                  <a:pt x="132" y="430"/>
                  <a:pt x="158" y="422"/>
                </a:cubicBezTo>
                <a:cubicBezTo>
                  <a:pt x="167" y="416"/>
                  <a:pt x="176" y="413"/>
                  <a:pt x="186" y="410"/>
                </a:cubicBezTo>
                <a:cubicBezTo>
                  <a:pt x="204" y="415"/>
                  <a:pt x="205" y="435"/>
                  <a:pt x="218" y="448"/>
                </a:cubicBezTo>
                <a:cubicBezTo>
                  <a:pt x="236" y="444"/>
                  <a:pt x="242" y="444"/>
                  <a:pt x="252" y="429"/>
                </a:cubicBezTo>
                <a:cubicBezTo>
                  <a:pt x="257" y="412"/>
                  <a:pt x="251" y="401"/>
                  <a:pt x="237" y="391"/>
                </a:cubicBezTo>
                <a:cubicBezTo>
                  <a:pt x="239" y="369"/>
                  <a:pt x="235" y="358"/>
                  <a:pt x="252" y="347"/>
                </a:cubicBezTo>
                <a:cubicBezTo>
                  <a:pt x="248" y="334"/>
                  <a:pt x="243" y="337"/>
                  <a:pt x="233" y="328"/>
                </a:cubicBezTo>
                <a:cubicBezTo>
                  <a:pt x="225" y="300"/>
                  <a:pt x="262" y="295"/>
                  <a:pt x="281" y="284"/>
                </a:cubicBezTo>
                <a:cubicBezTo>
                  <a:pt x="275" y="269"/>
                  <a:pt x="269" y="260"/>
                  <a:pt x="255" y="252"/>
                </a:cubicBezTo>
                <a:cubicBezTo>
                  <a:pt x="240" y="229"/>
                  <a:pt x="273" y="211"/>
                  <a:pt x="287" y="195"/>
                </a:cubicBezTo>
                <a:cubicBezTo>
                  <a:pt x="294" y="173"/>
                  <a:pt x="289" y="182"/>
                  <a:pt x="300" y="167"/>
                </a:cubicBezTo>
                <a:cubicBezTo>
                  <a:pt x="301" y="159"/>
                  <a:pt x="297" y="148"/>
                  <a:pt x="303" y="142"/>
                </a:cubicBezTo>
                <a:cubicBezTo>
                  <a:pt x="310" y="136"/>
                  <a:pt x="324" y="146"/>
                  <a:pt x="331" y="139"/>
                </a:cubicBezTo>
                <a:cubicBezTo>
                  <a:pt x="339" y="131"/>
                  <a:pt x="324" y="107"/>
                  <a:pt x="318" y="101"/>
                </a:cubicBezTo>
                <a:cubicBezTo>
                  <a:pt x="315" y="91"/>
                  <a:pt x="309" y="83"/>
                  <a:pt x="306" y="73"/>
                </a:cubicBezTo>
                <a:cubicBezTo>
                  <a:pt x="311" y="48"/>
                  <a:pt x="326" y="9"/>
                  <a:pt x="353" y="0"/>
                </a:cubicBezTo>
                <a:cubicBezTo>
                  <a:pt x="373" y="6"/>
                  <a:pt x="366" y="25"/>
                  <a:pt x="359" y="41"/>
                </a:cubicBezTo>
                <a:cubicBezTo>
                  <a:pt x="360" y="49"/>
                  <a:pt x="360" y="58"/>
                  <a:pt x="363" y="66"/>
                </a:cubicBezTo>
                <a:cubicBezTo>
                  <a:pt x="366" y="73"/>
                  <a:pt x="375" y="85"/>
                  <a:pt x="375" y="85"/>
                </a:cubicBezTo>
                <a:cubicBezTo>
                  <a:pt x="380" y="101"/>
                  <a:pt x="390" y="115"/>
                  <a:pt x="394" y="132"/>
                </a:cubicBezTo>
                <a:cubicBezTo>
                  <a:pt x="399" y="152"/>
                  <a:pt x="401" y="172"/>
                  <a:pt x="413" y="189"/>
                </a:cubicBezTo>
                <a:cubicBezTo>
                  <a:pt x="419" y="209"/>
                  <a:pt x="427" y="230"/>
                  <a:pt x="448" y="236"/>
                </a:cubicBezTo>
                <a:cubicBezTo>
                  <a:pt x="464" y="232"/>
                  <a:pt x="479" y="228"/>
                  <a:pt x="485" y="246"/>
                </a:cubicBezTo>
                <a:cubicBezTo>
                  <a:pt x="482" y="262"/>
                  <a:pt x="482" y="269"/>
                  <a:pt x="467" y="274"/>
                </a:cubicBezTo>
                <a:cubicBezTo>
                  <a:pt x="460" y="281"/>
                  <a:pt x="454" y="299"/>
                  <a:pt x="454" y="299"/>
                </a:cubicBezTo>
                <a:cubicBezTo>
                  <a:pt x="452" y="324"/>
                  <a:pt x="451" y="343"/>
                  <a:pt x="444" y="366"/>
                </a:cubicBezTo>
                <a:cubicBezTo>
                  <a:pt x="442" y="384"/>
                  <a:pt x="431" y="403"/>
                  <a:pt x="448" y="413"/>
                </a:cubicBezTo>
                <a:cubicBezTo>
                  <a:pt x="464" y="410"/>
                  <a:pt x="467" y="408"/>
                  <a:pt x="479" y="400"/>
                </a:cubicBezTo>
                <a:cubicBezTo>
                  <a:pt x="494" y="390"/>
                  <a:pt x="519" y="390"/>
                  <a:pt x="536" y="388"/>
                </a:cubicBezTo>
                <a:cubicBezTo>
                  <a:pt x="578" y="390"/>
                  <a:pt x="600" y="379"/>
                  <a:pt x="624" y="407"/>
                </a:cubicBezTo>
                <a:cubicBezTo>
                  <a:pt x="628" y="419"/>
                  <a:pt x="633" y="432"/>
                  <a:pt x="637" y="444"/>
                </a:cubicBezTo>
                <a:cubicBezTo>
                  <a:pt x="642" y="475"/>
                  <a:pt x="625" y="528"/>
                  <a:pt x="662" y="539"/>
                </a:cubicBezTo>
                <a:cubicBezTo>
                  <a:pt x="672" y="545"/>
                  <a:pt x="686" y="556"/>
                  <a:pt x="697" y="561"/>
                </a:cubicBezTo>
                <a:cubicBezTo>
                  <a:pt x="703" y="564"/>
                  <a:pt x="715" y="567"/>
                  <a:pt x="715" y="567"/>
                </a:cubicBezTo>
                <a:cubicBezTo>
                  <a:pt x="719" y="577"/>
                  <a:pt x="722" y="586"/>
                  <a:pt x="728" y="596"/>
                </a:cubicBezTo>
                <a:cubicBezTo>
                  <a:pt x="734" y="619"/>
                  <a:pt x="737" y="627"/>
                  <a:pt x="712" y="637"/>
                </a:cubicBezTo>
                <a:cubicBezTo>
                  <a:pt x="706" y="646"/>
                  <a:pt x="703" y="654"/>
                  <a:pt x="700" y="665"/>
                </a:cubicBezTo>
                <a:cubicBezTo>
                  <a:pt x="706" y="695"/>
                  <a:pt x="717" y="727"/>
                  <a:pt x="741" y="747"/>
                </a:cubicBezTo>
                <a:cubicBezTo>
                  <a:pt x="745" y="760"/>
                  <a:pt x="749" y="772"/>
                  <a:pt x="753" y="785"/>
                </a:cubicBezTo>
                <a:cubicBezTo>
                  <a:pt x="750" y="799"/>
                  <a:pt x="749" y="808"/>
                  <a:pt x="741" y="819"/>
                </a:cubicBezTo>
                <a:cubicBezTo>
                  <a:pt x="735" y="841"/>
                  <a:pt x="741" y="864"/>
                  <a:pt x="744" y="886"/>
                </a:cubicBezTo>
                <a:cubicBezTo>
                  <a:pt x="740" y="925"/>
                  <a:pt x="743" y="921"/>
                  <a:pt x="706" y="917"/>
                </a:cubicBezTo>
                <a:cubicBezTo>
                  <a:pt x="689" y="906"/>
                  <a:pt x="684" y="891"/>
                  <a:pt x="674" y="876"/>
                </a:cubicBezTo>
                <a:cubicBezTo>
                  <a:pt x="655" y="849"/>
                  <a:pt x="626" y="847"/>
                  <a:pt x="611" y="813"/>
                </a:cubicBezTo>
                <a:cubicBezTo>
                  <a:pt x="616" y="792"/>
                  <a:pt x="618" y="798"/>
                  <a:pt x="634" y="788"/>
                </a:cubicBezTo>
                <a:cubicBezTo>
                  <a:pt x="641" y="765"/>
                  <a:pt x="633" y="730"/>
                  <a:pt x="608" y="722"/>
                </a:cubicBezTo>
                <a:cubicBezTo>
                  <a:pt x="601" y="714"/>
                  <a:pt x="594" y="707"/>
                  <a:pt x="586" y="700"/>
                </a:cubicBezTo>
                <a:cubicBezTo>
                  <a:pt x="581" y="683"/>
                  <a:pt x="587" y="668"/>
                  <a:pt x="593" y="652"/>
                </a:cubicBezTo>
                <a:cubicBezTo>
                  <a:pt x="586" y="620"/>
                  <a:pt x="571" y="619"/>
                  <a:pt x="548" y="599"/>
                </a:cubicBezTo>
                <a:cubicBezTo>
                  <a:pt x="544" y="586"/>
                  <a:pt x="539" y="584"/>
                  <a:pt x="526" y="580"/>
                </a:cubicBezTo>
                <a:cubicBezTo>
                  <a:pt x="495" y="584"/>
                  <a:pt x="456" y="572"/>
                  <a:pt x="435" y="596"/>
                </a:cubicBezTo>
                <a:cubicBezTo>
                  <a:pt x="427" y="619"/>
                  <a:pt x="440" y="638"/>
                  <a:pt x="448" y="659"/>
                </a:cubicBezTo>
                <a:cubicBezTo>
                  <a:pt x="444" y="675"/>
                  <a:pt x="437" y="687"/>
                  <a:pt x="426" y="700"/>
                </a:cubicBezTo>
                <a:cubicBezTo>
                  <a:pt x="430" y="722"/>
                  <a:pt x="444" y="734"/>
                  <a:pt x="451" y="756"/>
                </a:cubicBezTo>
                <a:cubicBezTo>
                  <a:pt x="437" y="770"/>
                  <a:pt x="430" y="784"/>
                  <a:pt x="410" y="791"/>
                </a:cubicBezTo>
                <a:cubicBezTo>
                  <a:pt x="396" y="788"/>
                  <a:pt x="382" y="784"/>
                  <a:pt x="369" y="778"/>
                </a:cubicBezTo>
                <a:cubicBezTo>
                  <a:pt x="342" y="783"/>
                  <a:pt x="349" y="780"/>
                  <a:pt x="340" y="800"/>
                </a:cubicBezTo>
                <a:cubicBezTo>
                  <a:pt x="334" y="834"/>
                  <a:pt x="328" y="837"/>
                  <a:pt x="293" y="841"/>
                </a:cubicBezTo>
                <a:cubicBezTo>
                  <a:pt x="289" y="855"/>
                  <a:pt x="292" y="869"/>
                  <a:pt x="303" y="879"/>
                </a:cubicBezTo>
                <a:cubicBezTo>
                  <a:pt x="313" y="935"/>
                  <a:pt x="320" y="992"/>
                  <a:pt x="337" y="1046"/>
                </a:cubicBezTo>
                <a:cubicBezTo>
                  <a:pt x="340" y="1056"/>
                  <a:pt x="380" y="1092"/>
                  <a:pt x="391" y="1100"/>
                </a:cubicBezTo>
                <a:cubicBezTo>
                  <a:pt x="395" y="1106"/>
                  <a:pt x="401" y="1110"/>
                  <a:pt x="404" y="1116"/>
                </a:cubicBezTo>
                <a:cubicBezTo>
                  <a:pt x="407" y="1122"/>
                  <a:pt x="410" y="1134"/>
                  <a:pt x="410" y="1134"/>
                </a:cubicBezTo>
                <a:cubicBezTo>
                  <a:pt x="396" y="1140"/>
                  <a:pt x="304" y="1126"/>
                  <a:pt x="293" y="1125"/>
                </a:cubicBezTo>
                <a:cubicBezTo>
                  <a:pt x="268" y="1120"/>
                  <a:pt x="243" y="1111"/>
                  <a:pt x="218" y="1103"/>
                </a:cubicBezTo>
                <a:cubicBezTo>
                  <a:pt x="214" y="1093"/>
                  <a:pt x="213" y="1080"/>
                  <a:pt x="208" y="1071"/>
                </a:cubicBezTo>
                <a:cubicBezTo>
                  <a:pt x="198" y="1056"/>
                  <a:pt x="173" y="1055"/>
                  <a:pt x="158" y="1053"/>
                </a:cubicBezTo>
                <a:cubicBezTo>
                  <a:pt x="119" y="1041"/>
                  <a:pt x="134" y="1040"/>
                  <a:pt x="117" y="1008"/>
                </a:cubicBezTo>
                <a:cubicBezTo>
                  <a:pt x="111" y="996"/>
                  <a:pt x="87" y="997"/>
                  <a:pt x="76" y="993"/>
                </a:cubicBezTo>
                <a:cubicBezTo>
                  <a:pt x="61" y="975"/>
                  <a:pt x="70" y="948"/>
                  <a:pt x="92" y="939"/>
                </a:cubicBezTo>
                <a:cubicBezTo>
                  <a:pt x="108" y="932"/>
                  <a:pt x="123" y="932"/>
                  <a:pt x="136" y="920"/>
                </a:cubicBezTo>
                <a:cubicBezTo>
                  <a:pt x="137" y="917"/>
                  <a:pt x="139" y="914"/>
                  <a:pt x="139" y="911"/>
                </a:cubicBezTo>
                <a:cubicBezTo>
                  <a:pt x="141" y="900"/>
                  <a:pt x="140" y="889"/>
                  <a:pt x="142" y="879"/>
                </a:cubicBezTo>
                <a:cubicBezTo>
                  <a:pt x="145" y="863"/>
                  <a:pt x="169" y="857"/>
                  <a:pt x="180" y="848"/>
                </a:cubicBezTo>
                <a:cubicBezTo>
                  <a:pt x="188" y="823"/>
                  <a:pt x="185" y="836"/>
                  <a:pt x="189" y="810"/>
                </a:cubicBezTo>
                <a:cubicBezTo>
                  <a:pt x="184" y="765"/>
                  <a:pt x="175" y="755"/>
                  <a:pt x="139" y="731"/>
                </a:cubicBezTo>
                <a:cubicBezTo>
                  <a:pt x="131" y="719"/>
                  <a:pt x="127" y="718"/>
                  <a:pt x="114" y="722"/>
                </a:cubicBezTo>
                <a:cubicBezTo>
                  <a:pt x="103" y="731"/>
                  <a:pt x="90" y="734"/>
                  <a:pt x="76" y="737"/>
                </a:cubicBezTo>
                <a:cubicBezTo>
                  <a:pt x="62" y="754"/>
                  <a:pt x="74" y="754"/>
                  <a:pt x="44" y="750"/>
                </a:cubicBezTo>
                <a:cubicBezTo>
                  <a:pt x="33" y="746"/>
                  <a:pt x="38" y="746"/>
                  <a:pt x="29" y="75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1132110" y="4278972"/>
            <a:ext cx="2216150" cy="1217612"/>
          </a:xfrm>
          <a:custGeom>
            <a:avLst/>
            <a:gdLst>
              <a:gd name="T0" fmla="*/ 103 w 3559"/>
              <a:gd name="T1" fmla="*/ 1093 h 2124"/>
              <a:gd name="T2" fmla="*/ 217 w 3559"/>
              <a:gd name="T3" fmla="*/ 1103 h 2124"/>
              <a:gd name="T4" fmla="*/ 403 w 3559"/>
              <a:gd name="T5" fmla="*/ 1314 h 2124"/>
              <a:gd name="T6" fmla="*/ 573 w 3559"/>
              <a:gd name="T7" fmla="*/ 1377 h 2124"/>
              <a:gd name="T8" fmla="*/ 759 w 3559"/>
              <a:gd name="T9" fmla="*/ 1204 h 2124"/>
              <a:gd name="T10" fmla="*/ 941 w 3559"/>
              <a:gd name="T11" fmla="*/ 1251 h 2124"/>
              <a:gd name="T12" fmla="*/ 945 w 3559"/>
              <a:gd name="T13" fmla="*/ 1412 h 2124"/>
              <a:gd name="T14" fmla="*/ 1001 w 3559"/>
              <a:gd name="T15" fmla="*/ 1575 h 2124"/>
              <a:gd name="T16" fmla="*/ 1165 w 3559"/>
              <a:gd name="T17" fmla="*/ 1676 h 2124"/>
              <a:gd name="T18" fmla="*/ 1231 w 3559"/>
              <a:gd name="T19" fmla="*/ 1787 h 2124"/>
              <a:gd name="T20" fmla="*/ 1587 w 3559"/>
              <a:gd name="T21" fmla="*/ 1881 h 2124"/>
              <a:gd name="T22" fmla="*/ 1704 w 3559"/>
              <a:gd name="T23" fmla="*/ 1941 h 2124"/>
              <a:gd name="T24" fmla="*/ 1915 w 3559"/>
              <a:gd name="T25" fmla="*/ 1881 h 2124"/>
              <a:gd name="T26" fmla="*/ 1965 w 3559"/>
              <a:gd name="T27" fmla="*/ 1957 h 2124"/>
              <a:gd name="T28" fmla="*/ 2066 w 3559"/>
              <a:gd name="T29" fmla="*/ 1991 h 2124"/>
              <a:gd name="T30" fmla="*/ 2173 w 3559"/>
              <a:gd name="T31" fmla="*/ 1972 h 2124"/>
              <a:gd name="T32" fmla="*/ 2224 w 3559"/>
              <a:gd name="T33" fmla="*/ 1935 h 2124"/>
              <a:gd name="T34" fmla="*/ 2362 w 3559"/>
              <a:gd name="T35" fmla="*/ 2032 h 2124"/>
              <a:gd name="T36" fmla="*/ 2712 w 3559"/>
              <a:gd name="T37" fmla="*/ 2117 h 2124"/>
              <a:gd name="T38" fmla="*/ 2838 w 3559"/>
              <a:gd name="T39" fmla="*/ 2058 h 2124"/>
              <a:gd name="T40" fmla="*/ 3024 w 3559"/>
              <a:gd name="T41" fmla="*/ 1966 h 2124"/>
              <a:gd name="T42" fmla="*/ 3248 w 3559"/>
              <a:gd name="T43" fmla="*/ 1903 h 2124"/>
              <a:gd name="T44" fmla="*/ 3428 w 3559"/>
              <a:gd name="T45" fmla="*/ 1891 h 2124"/>
              <a:gd name="T46" fmla="*/ 3532 w 3559"/>
              <a:gd name="T47" fmla="*/ 1661 h 2124"/>
              <a:gd name="T48" fmla="*/ 3500 w 3559"/>
              <a:gd name="T49" fmla="*/ 1525 h 2124"/>
              <a:gd name="T50" fmla="*/ 3333 w 3559"/>
              <a:gd name="T51" fmla="*/ 1553 h 2124"/>
              <a:gd name="T52" fmla="*/ 3216 w 3559"/>
              <a:gd name="T53" fmla="*/ 1424 h 2124"/>
              <a:gd name="T54" fmla="*/ 3134 w 3559"/>
              <a:gd name="T55" fmla="*/ 1424 h 2124"/>
              <a:gd name="T56" fmla="*/ 3037 w 3559"/>
              <a:gd name="T57" fmla="*/ 1320 h 2124"/>
              <a:gd name="T58" fmla="*/ 2927 w 3559"/>
              <a:gd name="T59" fmla="*/ 1339 h 2124"/>
              <a:gd name="T60" fmla="*/ 2772 w 3559"/>
              <a:gd name="T61" fmla="*/ 1052 h 2124"/>
              <a:gd name="T62" fmla="*/ 2548 w 3559"/>
              <a:gd name="T63" fmla="*/ 980 h 2124"/>
              <a:gd name="T64" fmla="*/ 2435 w 3559"/>
              <a:gd name="T65" fmla="*/ 911 h 2124"/>
              <a:gd name="T66" fmla="*/ 2362 w 3559"/>
              <a:gd name="T67" fmla="*/ 778 h 2124"/>
              <a:gd name="T68" fmla="*/ 2353 w 3559"/>
              <a:gd name="T69" fmla="*/ 520 h 2124"/>
              <a:gd name="T70" fmla="*/ 2422 w 3559"/>
              <a:gd name="T71" fmla="*/ 309 h 2124"/>
              <a:gd name="T72" fmla="*/ 2236 w 3559"/>
              <a:gd name="T73" fmla="*/ 236 h 2124"/>
              <a:gd name="T74" fmla="*/ 2092 w 3559"/>
              <a:gd name="T75" fmla="*/ 170 h 2124"/>
              <a:gd name="T76" fmla="*/ 1893 w 3559"/>
              <a:gd name="T77" fmla="*/ 35 h 2124"/>
              <a:gd name="T78" fmla="*/ 1776 w 3559"/>
              <a:gd name="T79" fmla="*/ 19 h 2124"/>
              <a:gd name="T80" fmla="*/ 1606 w 3559"/>
              <a:gd name="T81" fmla="*/ 142 h 2124"/>
              <a:gd name="T82" fmla="*/ 1502 w 3559"/>
              <a:gd name="T83" fmla="*/ 120 h 2124"/>
              <a:gd name="T84" fmla="*/ 1379 w 3559"/>
              <a:gd name="T85" fmla="*/ 249 h 2124"/>
              <a:gd name="T86" fmla="*/ 1130 w 3559"/>
              <a:gd name="T87" fmla="*/ 321 h 2124"/>
              <a:gd name="T88" fmla="*/ 1083 w 3559"/>
              <a:gd name="T89" fmla="*/ 359 h 2124"/>
              <a:gd name="T90" fmla="*/ 1058 w 3559"/>
              <a:gd name="T91" fmla="*/ 466 h 2124"/>
              <a:gd name="T92" fmla="*/ 875 w 3559"/>
              <a:gd name="T93" fmla="*/ 532 h 2124"/>
              <a:gd name="T94" fmla="*/ 730 w 3559"/>
              <a:gd name="T95" fmla="*/ 529 h 2124"/>
              <a:gd name="T96" fmla="*/ 639 w 3559"/>
              <a:gd name="T97" fmla="*/ 621 h 2124"/>
              <a:gd name="T98" fmla="*/ 415 w 3559"/>
              <a:gd name="T99" fmla="*/ 703 h 2124"/>
              <a:gd name="T100" fmla="*/ 261 w 3559"/>
              <a:gd name="T101" fmla="*/ 895 h 2124"/>
              <a:gd name="T102" fmla="*/ 128 w 3559"/>
              <a:gd name="T103" fmla="*/ 911 h 2124"/>
              <a:gd name="T104" fmla="*/ 15 w 3559"/>
              <a:gd name="T105" fmla="*/ 945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59" h="2124">
                <a:moveTo>
                  <a:pt x="15" y="958"/>
                </a:moveTo>
                <a:cubicBezTo>
                  <a:pt x="30" y="968"/>
                  <a:pt x="41" y="980"/>
                  <a:pt x="59" y="986"/>
                </a:cubicBezTo>
                <a:cubicBezTo>
                  <a:pt x="66" y="994"/>
                  <a:pt x="72" y="999"/>
                  <a:pt x="81" y="1005"/>
                </a:cubicBezTo>
                <a:cubicBezTo>
                  <a:pt x="97" y="1032"/>
                  <a:pt x="100" y="1062"/>
                  <a:pt x="103" y="1093"/>
                </a:cubicBezTo>
                <a:cubicBezTo>
                  <a:pt x="105" y="1119"/>
                  <a:pt x="102" y="1127"/>
                  <a:pt x="116" y="1144"/>
                </a:cubicBezTo>
                <a:cubicBezTo>
                  <a:pt x="136" y="1140"/>
                  <a:pt x="147" y="1128"/>
                  <a:pt x="163" y="1115"/>
                </a:cubicBezTo>
                <a:cubicBezTo>
                  <a:pt x="171" y="1108"/>
                  <a:pt x="191" y="1100"/>
                  <a:pt x="191" y="1100"/>
                </a:cubicBezTo>
                <a:cubicBezTo>
                  <a:pt x="200" y="1101"/>
                  <a:pt x="209" y="1100"/>
                  <a:pt x="217" y="1103"/>
                </a:cubicBezTo>
                <a:cubicBezTo>
                  <a:pt x="223" y="1105"/>
                  <a:pt x="234" y="1120"/>
                  <a:pt x="239" y="1125"/>
                </a:cubicBezTo>
                <a:cubicBezTo>
                  <a:pt x="266" y="1150"/>
                  <a:pt x="303" y="1186"/>
                  <a:pt x="311" y="1223"/>
                </a:cubicBezTo>
                <a:cubicBezTo>
                  <a:pt x="317" y="1249"/>
                  <a:pt x="305" y="1301"/>
                  <a:pt x="336" y="1311"/>
                </a:cubicBezTo>
                <a:cubicBezTo>
                  <a:pt x="361" y="1309"/>
                  <a:pt x="379" y="1307"/>
                  <a:pt x="403" y="1314"/>
                </a:cubicBezTo>
                <a:cubicBezTo>
                  <a:pt x="422" y="1327"/>
                  <a:pt x="444" y="1345"/>
                  <a:pt x="466" y="1352"/>
                </a:cubicBezTo>
                <a:cubicBezTo>
                  <a:pt x="476" y="1358"/>
                  <a:pt x="484" y="1365"/>
                  <a:pt x="494" y="1371"/>
                </a:cubicBezTo>
                <a:cubicBezTo>
                  <a:pt x="501" y="1375"/>
                  <a:pt x="513" y="1383"/>
                  <a:pt x="513" y="1383"/>
                </a:cubicBezTo>
                <a:cubicBezTo>
                  <a:pt x="533" y="1382"/>
                  <a:pt x="555" y="1387"/>
                  <a:pt x="573" y="1377"/>
                </a:cubicBezTo>
                <a:cubicBezTo>
                  <a:pt x="583" y="1372"/>
                  <a:pt x="601" y="1358"/>
                  <a:pt x="601" y="1358"/>
                </a:cubicBezTo>
                <a:cubicBezTo>
                  <a:pt x="617" y="1333"/>
                  <a:pt x="638" y="1305"/>
                  <a:pt x="670" y="1301"/>
                </a:cubicBezTo>
                <a:cubicBezTo>
                  <a:pt x="693" y="1298"/>
                  <a:pt x="715" y="1299"/>
                  <a:pt x="737" y="1292"/>
                </a:cubicBezTo>
                <a:cubicBezTo>
                  <a:pt x="746" y="1263"/>
                  <a:pt x="747" y="1232"/>
                  <a:pt x="759" y="1204"/>
                </a:cubicBezTo>
                <a:cubicBezTo>
                  <a:pt x="762" y="1183"/>
                  <a:pt x="759" y="1178"/>
                  <a:pt x="778" y="1172"/>
                </a:cubicBezTo>
                <a:cubicBezTo>
                  <a:pt x="814" y="1175"/>
                  <a:pt x="824" y="1169"/>
                  <a:pt x="834" y="1200"/>
                </a:cubicBezTo>
                <a:cubicBezTo>
                  <a:pt x="825" y="1246"/>
                  <a:pt x="872" y="1239"/>
                  <a:pt x="907" y="1241"/>
                </a:cubicBezTo>
                <a:cubicBezTo>
                  <a:pt x="918" y="1244"/>
                  <a:pt x="930" y="1247"/>
                  <a:pt x="941" y="1251"/>
                </a:cubicBezTo>
                <a:cubicBezTo>
                  <a:pt x="950" y="1259"/>
                  <a:pt x="958" y="1268"/>
                  <a:pt x="967" y="1276"/>
                </a:cubicBezTo>
                <a:cubicBezTo>
                  <a:pt x="971" y="1289"/>
                  <a:pt x="978" y="1300"/>
                  <a:pt x="982" y="1314"/>
                </a:cubicBezTo>
                <a:cubicBezTo>
                  <a:pt x="981" y="1329"/>
                  <a:pt x="981" y="1343"/>
                  <a:pt x="979" y="1358"/>
                </a:cubicBezTo>
                <a:cubicBezTo>
                  <a:pt x="977" y="1376"/>
                  <a:pt x="954" y="1395"/>
                  <a:pt x="945" y="1412"/>
                </a:cubicBezTo>
                <a:cubicBezTo>
                  <a:pt x="941" y="1420"/>
                  <a:pt x="940" y="1432"/>
                  <a:pt x="932" y="1437"/>
                </a:cubicBezTo>
                <a:cubicBezTo>
                  <a:pt x="927" y="1440"/>
                  <a:pt x="906" y="1443"/>
                  <a:pt x="904" y="1443"/>
                </a:cubicBezTo>
                <a:cubicBezTo>
                  <a:pt x="883" y="1474"/>
                  <a:pt x="945" y="1520"/>
                  <a:pt x="973" y="1528"/>
                </a:cubicBezTo>
                <a:cubicBezTo>
                  <a:pt x="973" y="1529"/>
                  <a:pt x="1000" y="1575"/>
                  <a:pt x="1001" y="1575"/>
                </a:cubicBezTo>
                <a:cubicBezTo>
                  <a:pt x="1020" y="1585"/>
                  <a:pt x="1043" y="1581"/>
                  <a:pt x="1064" y="1582"/>
                </a:cubicBezTo>
                <a:cubicBezTo>
                  <a:pt x="1076" y="1589"/>
                  <a:pt x="1075" y="1595"/>
                  <a:pt x="1083" y="1607"/>
                </a:cubicBezTo>
                <a:cubicBezTo>
                  <a:pt x="1087" y="1648"/>
                  <a:pt x="1083" y="1659"/>
                  <a:pt x="1127" y="1664"/>
                </a:cubicBezTo>
                <a:cubicBezTo>
                  <a:pt x="1140" y="1668"/>
                  <a:pt x="1152" y="1672"/>
                  <a:pt x="1165" y="1676"/>
                </a:cubicBezTo>
                <a:cubicBezTo>
                  <a:pt x="1159" y="1711"/>
                  <a:pt x="1152" y="1708"/>
                  <a:pt x="1127" y="1730"/>
                </a:cubicBezTo>
                <a:cubicBezTo>
                  <a:pt x="1131" y="1742"/>
                  <a:pt x="1134" y="1745"/>
                  <a:pt x="1146" y="1749"/>
                </a:cubicBezTo>
                <a:cubicBezTo>
                  <a:pt x="1160" y="1761"/>
                  <a:pt x="1177" y="1754"/>
                  <a:pt x="1193" y="1749"/>
                </a:cubicBezTo>
                <a:cubicBezTo>
                  <a:pt x="1220" y="1753"/>
                  <a:pt x="1224" y="1762"/>
                  <a:pt x="1231" y="1787"/>
                </a:cubicBezTo>
                <a:cubicBezTo>
                  <a:pt x="1223" y="1836"/>
                  <a:pt x="1230" y="1834"/>
                  <a:pt x="1272" y="1840"/>
                </a:cubicBezTo>
                <a:cubicBezTo>
                  <a:pt x="1310" y="1851"/>
                  <a:pt x="1350" y="1854"/>
                  <a:pt x="1389" y="1859"/>
                </a:cubicBezTo>
                <a:cubicBezTo>
                  <a:pt x="1412" y="1867"/>
                  <a:pt x="1435" y="1876"/>
                  <a:pt x="1458" y="1884"/>
                </a:cubicBezTo>
                <a:cubicBezTo>
                  <a:pt x="1509" y="1882"/>
                  <a:pt x="1538" y="1878"/>
                  <a:pt x="1587" y="1881"/>
                </a:cubicBezTo>
                <a:cubicBezTo>
                  <a:pt x="1600" y="1889"/>
                  <a:pt x="1598" y="1895"/>
                  <a:pt x="1603" y="1909"/>
                </a:cubicBezTo>
                <a:cubicBezTo>
                  <a:pt x="1601" y="1925"/>
                  <a:pt x="1588" y="1956"/>
                  <a:pt x="1609" y="1963"/>
                </a:cubicBezTo>
                <a:cubicBezTo>
                  <a:pt x="1628" y="1962"/>
                  <a:pt x="1647" y="1962"/>
                  <a:pt x="1666" y="1960"/>
                </a:cubicBezTo>
                <a:cubicBezTo>
                  <a:pt x="1679" y="1959"/>
                  <a:pt x="1692" y="1946"/>
                  <a:pt x="1704" y="1941"/>
                </a:cubicBezTo>
                <a:cubicBezTo>
                  <a:pt x="1747" y="1923"/>
                  <a:pt x="1787" y="1916"/>
                  <a:pt x="1833" y="1913"/>
                </a:cubicBezTo>
                <a:cubicBezTo>
                  <a:pt x="1845" y="1908"/>
                  <a:pt x="1855" y="1906"/>
                  <a:pt x="1868" y="1903"/>
                </a:cubicBezTo>
                <a:cubicBezTo>
                  <a:pt x="1874" y="1901"/>
                  <a:pt x="1887" y="1897"/>
                  <a:pt x="1887" y="1897"/>
                </a:cubicBezTo>
                <a:cubicBezTo>
                  <a:pt x="1909" y="1882"/>
                  <a:pt x="1899" y="1886"/>
                  <a:pt x="1915" y="1881"/>
                </a:cubicBezTo>
                <a:cubicBezTo>
                  <a:pt x="1922" y="1871"/>
                  <a:pt x="1925" y="1866"/>
                  <a:pt x="1937" y="1862"/>
                </a:cubicBezTo>
                <a:cubicBezTo>
                  <a:pt x="1959" y="1865"/>
                  <a:pt x="1961" y="1863"/>
                  <a:pt x="1969" y="1881"/>
                </a:cubicBezTo>
                <a:cubicBezTo>
                  <a:pt x="1958" y="1890"/>
                  <a:pt x="1957" y="1903"/>
                  <a:pt x="1953" y="1916"/>
                </a:cubicBezTo>
                <a:cubicBezTo>
                  <a:pt x="1955" y="1934"/>
                  <a:pt x="1954" y="1944"/>
                  <a:pt x="1965" y="1957"/>
                </a:cubicBezTo>
                <a:cubicBezTo>
                  <a:pt x="1962" y="1972"/>
                  <a:pt x="1957" y="1986"/>
                  <a:pt x="1947" y="1998"/>
                </a:cubicBezTo>
                <a:cubicBezTo>
                  <a:pt x="1948" y="2006"/>
                  <a:pt x="1947" y="2015"/>
                  <a:pt x="1950" y="2023"/>
                </a:cubicBezTo>
                <a:cubicBezTo>
                  <a:pt x="1953" y="2030"/>
                  <a:pt x="2003" y="2019"/>
                  <a:pt x="2013" y="2017"/>
                </a:cubicBezTo>
                <a:cubicBezTo>
                  <a:pt x="2029" y="1998"/>
                  <a:pt x="2043" y="1997"/>
                  <a:pt x="2066" y="1991"/>
                </a:cubicBezTo>
                <a:cubicBezTo>
                  <a:pt x="2083" y="1992"/>
                  <a:pt x="2100" y="1993"/>
                  <a:pt x="2117" y="1995"/>
                </a:cubicBezTo>
                <a:cubicBezTo>
                  <a:pt x="2124" y="1996"/>
                  <a:pt x="2136" y="2001"/>
                  <a:pt x="2136" y="2001"/>
                </a:cubicBezTo>
                <a:cubicBezTo>
                  <a:pt x="2145" y="1991"/>
                  <a:pt x="2151" y="1983"/>
                  <a:pt x="2164" y="1979"/>
                </a:cubicBezTo>
                <a:cubicBezTo>
                  <a:pt x="2167" y="1977"/>
                  <a:pt x="2170" y="1974"/>
                  <a:pt x="2173" y="1972"/>
                </a:cubicBezTo>
                <a:cubicBezTo>
                  <a:pt x="2176" y="1970"/>
                  <a:pt x="2180" y="1971"/>
                  <a:pt x="2183" y="1969"/>
                </a:cubicBezTo>
                <a:cubicBezTo>
                  <a:pt x="2186" y="1967"/>
                  <a:pt x="2186" y="1962"/>
                  <a:pt x="2189" y="1960"/>
                </a:cubicBezTo>
                <a:cubicBezTo>
                  <a:pt x="2192" y="1957"/>
                  <a:pt x="2196" y="1956"/>
                  <a:pt x="2199" y="1954"/>
                </a:cubicBezTo>
                <a:cubicBezTo>
                  <a:pt x="2206" y="1942"/>
                  <a:pt x="2212" y="1942"/>
                  <a:pt x="2224" y="1935"/>
                </a:cubicBezTo>
                <a:cubicBezTo>
                  <a:pt x="2233" y="1936"/>
                  <a:pt x="2243" y="1936"/>
                  <a:pt x="2252" y="1938"/>
                </a:cubicBezTo>
                <a:cubicBezTo>
                  <a:pt x="2266" y="1942"/>
                  <a:pt x="2264" y="1964"/>
                  <a:pt x="2271" y="1972"/>
                </a:cubicBezTo>
                <a:cubicBezTo>
                  <a:pt x="2286" y="1989"/>
                  <a:pt x="2286" y="1991"/>
                  <a:pt x="2309" y="1998"/>
                </a:cubicBezTo>
                <a:cubicBezTo>
                  <a:pt x="2326" y="2009"/>
                  <a:pt x="2347" y="2020"/>
                  <a:pt x="2362" y="2032"/>
                </a:cubicBezTo>
                <a:cubicBezTo>
                  <a:pt x="2369" y="2038"/>
                  <a:pt x="2377" y="2047"/>
                  <a:pt x="2385" y="2051"/>
                </a:cubicBezTo>
                <a:cubicBezTo>
                  <a:pt x="2442" y="2076"/>
                  <a:pt x="2509" y="2073"/>
                  <a:pt x="2567" y="2092"/>
                </a:cubicBezTo>
                <a:cubicBezTo>
                  <a:pt x="2586" y="2111"/>
                  <a:pt x="2609" y="2116"/>
                  <a:pt x="2633" y="2124"/>
                </a:cubicBezTo>
                <a:cubicBezTo>
                  <a:pt x="2645" y="2123"/>
                  <a:pt x="2693" y="2123"/>
                  <a:pt x="2712" y="2117"/>
                </a:cubicBezTo>
                <a:cubicBezTo>
                  <a:pt x="2722" y="2114"/>
                  <a:pt x="2741" y="2105"/>
                  <a:pt x="2741" y="2105"/>
                </a:cubicBezTo>
                <a:cubicBezTo>
                  <a:pt x="2743" y="2102"/>
                  <a:pt x="2744" y="2097"/>
                  <a:pt x="2747" y="2095"/>
                </a:cubicBezTo>
                <a:cubicBezTo>
                  <a:pt x="2753" y="2091"/>
                  <a:pt x="2766" y="2089"/>
                  <a:pt x="2766" y="2089"/>
                </a:cubicBezTo>
                <a:cubicBezTo>
                  <a:pt x="2789" y="2073"/>
                  <a:pt x="2811" y="2063"/>
                  <a:pt x="2838" y="2058"/>
                </a:cubicBezTo>
                <a:cubicBezTo>
                  <a:pt x="2846" y="2050"/>
                  <a:pt x="2848" y="2043"/>
                  <a:pt x="2851" y="2032"/>
                </a:cubicBezTo>
                <a:cubicBezTo>
                  <a:pt x="2850" y="2026"/>
                  <a:pt x="2844" y="1998"/>
                  <a:pt x="2851" y="1988"/>
                </a:cubicBezTo>
                <a:cubicBezTo>
                  <a:pt x="2857" y="1979"/>
                  <a:pt x="2877" y="1978"/>
                  <a:pt x="2886" y="1976"/>
                </a:cubicBezTo>
                <a:cubicBezTo>
                  <a:pt x="2931" y="1966"/>
                  <a:pt x="2978" y="1969"/>
                  <a:pt x="3024" y="1966"/>
                </a:cubicBezTo>
                <a:cubicBezTo>
                  <a:pt x="3041" y="1962"/>
                  <a:pt x="3048" y="1953"/>
                  <a:pt x="3062" y="1944"/>
                </a:cubicBezTo>
                <a:cubicBezTo>
                  <a:pt x="3069" y="1924"/>
                  <a:pt x="3070" y="1900"/>
                  <a:pt x="3087" y="1887"/>
                </a:cubicBezTo>
                <a:cubicBezTo>
                  <a:pt x="3138" y="1889"/>
                  <a:pt x="3176" y="1891"/>
                  <a:pt x="3223" y="1897"/>
                </a:cubicBezTo>
                <a:cubicBezTo>
                  <a:pt x="3236" y="1901"/>
                  <a:pt x="3231" y="1900"/>
                  <a:pt x="3248" y="1903"/>
                </a:cubicBezTo>
                <a:cubicBezTo>
                  <a:pt x="3261" y="1905"/>
                  <a:pt x="3286" y="1909"/>
                  <a:pt x="3286" y="1909"/>
                </a:cubicBezTo>
                <a:cubicBezTo>
                  <a:pt x="3310" y="1917"/>
                  <a:pt x="3334" y="1924"/>
                  <a:pt x="3358" y="1932"/>
                </a:cubicBezTo>
                <a:cubicBezTo>
                  <a:pt x="3382" y="1929"/>
                  <a:pt x="3391" y="1930"/>
                  <a:pt x="3409" y="1919"/>
                </a:cubicBezTo>
                <a:cubicBezTo>
                  <a:pt x="3423" y="1897"/>
                  <a:pt x="3416" y="1906"/>
                  <a:pt x="3428" y="1891"/>
                </a:cubicBezTo>
                <a:cubicBezTo>
                  <a:pt x="3433" y="1869"/>
                  <a:pt x="3441" y="1854"/>
                  <a:pt x="3450" y="1834"/>
                </a:cubicBezTo>
                <a:cubicBezTo>
                  <a:pt x="3452" y="1813"/>
                  <a:pt x="3448" y="1800"/>
                  <a:pt x="3468" y="1793"/>
                </a:cubicBezTo>
                <a:cubicBezTo>
                  <a:pt x="3491" y="1774"/>
                  <a:pt x="3487" y="1742"/>
                  <a:pt x="3506" y="1720"/>
                </a:cubicBezTo>
                <a:cubicBezTo>
                  <a:pt x="3517" y="1686"/>
                  <a:pt x="3506" y="1683"/>
                  <a:pt x="3532" y="1661"/>
                </a:cubicBezTo>
                <a:cubicBezTo>
                  <a:pt x="3534" y="1654"/>
                  <a:pt x="3539" y="1649"/>
                  <a:pt x="3541" y="1642"/>
                </a:cubicBezTo>
                <a:cubicBezTo>
                  <a:pt x="3549" y="1609"/>
                  <a:pt x="3534" y="1622"/>
                  <a:pt x="3554" y="1610"/>
                </a:cubicBezTo>
                <a:cubicBezTo>
                  <a:pt x="3559" y="1596"/>
                  <a:pt x="3553" y="1586"/>
                  <a:pt x="3544" y="1575"/>
                </a:cubicBezTo>
                <a:cubicBezTo>
                  <a:pt x="3536" y="1552"/>
                  <a:pt x="3524" y="1533"/>
                  <a:pt x="3500" y="1525"/>
                </a:cubicBezTo>
                <a:cubicBezTo>
                  <a:pt x="3489" y="1527"/>
                  <a:pt x="3468" y="1534"/>
                  <a:pt x="3468" y="1534"/>
                </a:cubicBezTo>
                <a:cubicBezTo>
                  <a:pt x="3461" y="1543"/>
                  <a:pt x="3441" y="1556"/>
                  <a:pt x="3431" y="1563"/>
                </a:cubicBezTo>
                <a:cubicBezTo>
                  <a:pt x="3424" y="1584"/>
                  <a:pt x="3419" y="1590"/>
                  <a:pt x="3399" y="1598"/>
                </a:cubicBezTo>
                <a:cubicBezTo>
                  <a:pt x="3360" y="1591"/>
                  <a:pt x="3361" y="1576"/>
                  <a:pt x="3333" y="1553"/>
                </a:cubicBezTo>
                <a:cubicBezTo>
                  <a:pt x="3321" y="1543"/>
                  <a:pt x="3309" y="1539"/>
                  <a:pt x="3295" y="1534"/>
                </a:cubicBezTo>
                <a:cubicBezTo>
                  <a:pt x="3289" y="1532"/>
                  <a:pt x="3276" y="1528"/>
                  <a:pt x="3276" y="1528"/>
                </a:cubicBezTo>
                <a:cubicBezTo>
                  <a:pt x="3263" y="1519"/>
                  <a:pt x="3265" y="1507"/>
                  <a:pt x="3254" y="1497"/>
                </a:cubicBezTo>
                <a:cubicBezTo>
                  <a:pt x="3247" y="1474"/>
                  <a:pt x="3235" y="1440"/>
                  <a:pt x="3216" y="1424"/>
                </a:cubicBezTo>
                <a:cubicBezTo>
                  <a:pt x="3212" y="1412"/>
                  <a:pt x="3210" y="1409"/>
                  <a:pt x="3198" y="1405"/>
                </a:cubicBezTo>
                <a:cubicBezTo>
                  <a:pt x="3192" y="1420"/>
                  <a:pt x="3188" y="1430"/>
                  <a:pt x="3179" y="1443"/>
                </a:cubicBezTo>
                <a:cubicBezTo>
                  <a:pt x="3176" y="1472"/>
                  <a:pt x="3182" y="1488"/>
                  <a:pt x="3153" y="1481"/>
                </a:cubicBezTo>
                <a:cubicBezTo>
                  <a:pt x="3142" y="1463"/>
                  <a:pt x="3144" y="1442"/>
                  <a:pt x="3134" y="1424"/>
                </a:cubicBezTo>
                <a:cubicBezTo>
                  <a:pt x="3128" y="1412"/>
                  <a:pt x="3117" y="1403"/>
                  <a:pt x="3112" y="1390"/>
                </a:cubicBezTo>
                <a:cubicBezTo>
                  <a:pt x="3105" y="1371"/>
                  <a:pt x="3106" y="1356"/>
                  <a:pt x="3084" y="1349"/>
                </a:cubicBezTo>
                <a:cubicBezTo>
                  <a:pt x="3077" y="1340"/>
                  <a:pt x="3068" y="1339"/>
                  <a:pt x="3059" y="1333"/>
                </a:cubicBezTo>
                <a:cubicBezTo>
                  <a:pt x="3052" y="1321"/>
                  <a:pt x="3051" y="1315"/>
                  <a:pt x="3037" y="1320"/>
                </a:cubicBezTo>
                <a:cubicBezTo>
                  <a:pt x="3027" y="1330"/>
                  <a:pt x="3009" y="1341"/>
                  <a:pt x="2996" y="1345"/>
                </a:cubicBezTo>
                <a:cubicBezTo>
                  <a:pt x="2989" y="1353"/>
                  <a:pt x="2983" y="1358"/>
                  <a:pt x="2977" y="1367"/>
                </a:cubicBezTo>
                <a:cubicBezTo>
                  <a:pt x="2970" y="1389"/>
                  <a:pt x="2976" y="1381"/>
                  <a:pt x="2964" y="1393"/>
                </a:cubicBezTo>
                <a:cubicBezTo>
                  <a:pt x="2914" y="1387"/>
                  <a:pt x="2939" y="1380"/>
                  <a:pt x="2927" y="1339"/>
                </a:cubicBezTo>
                <a:cubicBezTo>
                  <a:pt x="2926" y="1335"/>
                  <a:pt x="2884" y="1310"/>
                  <a:pt x="2876" y="1301"/>
                </a:cubicBezTo>
                <a:cubicBezTo>
                  <a:pt x="2859" y="1249"/>
                  <a:pt x="2883" y="1195"/>
                  <a:pt x="2841" y="1153"/>
                </a:cubicBezTo>
                <a:cubicBezTo>
                  <a:pt x="2835" y="1136"/>
                  <a:pt x="2830" y="1121"/>
                  <a:pt x="2816" y="1109"/>
                </a:cubicBezTo>
                <a:cubicBezTo>
                  <a:pt x="2809" y="1087"/>
                  <a:pt x="2784" y="1072"/>
                  <a:pt x="2772" y="1052"/>
                </a:cubicBezTo>
                <a:cubicBezTo>
                  <a:pt x="2765" y="983"/>
                  <a:pt x="2738" y="1005"/>
                  <a:pt x="2665" y="1002"/>
                </a:cubicBezTo>
                <a:cubicBezTo>
                  <a:pt x="2638" y="993"/>
                  <a:pt x="2653" y="995"/>
                  <a:pt x="2621" y="999"/>
                </a:cubicBezTo>
                <a:cubicBezTo>
                  <a:pt x="2599" y="1006"/>
                  <a:pt x="2593" y="1004"/>
                  <a:pt x="2567" y="1002"/>
                </a:cubicBezTo>
                <a:cubicBezTo>
                  <a:pt x="2557" y="995"/>
                  <a:pt x="2553" y="991"/>
                  <a:pt x="2548" y="980"/>
                </a:cubicBezTo>
                <a:cubicBezTo>
                  <a:pt x="2554" y="955"/>
                  <a:pt x="2567" y="964"/>
                  <a:pt x="2558" y="933"/>
                </a:cubicBezTo>
                <a:cubicBezTo>
                  <a:pt x="2555" y="921"/>
                  <a:pt x="2526" y="914"/>
                  <a:pt x="2526" y="914"/>
                </a:cubicBezTo>
                <a:cubicBezTo>
                  <a:pt x="2507" y="916"/>
                  <a:pt x="2491" y="920"/>
                  <a:pt x="2473" y="926"/>
                </a:cubicBezTo>
                <a:cubicBezTo>
                  <a:pt x="2450" y="923"/>
                  <a:pt x="2451" y="922"/>
                  <a:pt x="2435" y="911"/>
                </a:cubicBezTo>
                <a:cubicBezTo>
                  <a:pt x="2426" y="884"/>
                  <a:pt x="2422" y="857"/>
                  <a:pt x="2400" y="838"/>
                </a:cubicBezTo>
                <a:cubicBezTo>
                  <a:pt x="2398" y="832"/>
                  <a:pt x="2393" y="828"/>
                  <a:pt x="2391" y="822"/>
                </a:cubicBezTo>
                <a:cubicBezTo>
                  <a:pt x="2386" y="804"/>
                  <a:pt x="2394" y="802"/>
                  <a:pt x="2381" y="791"/>
                </a:cubicBezTo>
                <a:cubicBezTo>
                  <a:pt x="2375" y="786"/>
                  <a:pt x="2362" y="778"/>
                  <a:pt x="2362" y="778"/>
                </a:cubicBezTo>
                <a:cubicBezTo>
                  <a:pt x="2353" y="750"/>
                  <a:pt x="2382" y="755"/>
                  <a:pt x="2403" y="753"/>
                </a:cubicBezTo>
                <a:cubicBezTo>
                  <a:pt x="2420" y="739"/>
                  <a:pt x="2404" y="727"/>
                  <a:pt x="2394" y="715"/>
                </a:cubicBezTo>
                <a:cubicBezTo>
                  <a:pt x="2381" y="677"/>
                  <a:pt x="2404" y="610"/>
                  <a:pt x="2378" y="577"/>
                </a:cubicBezTo>
                <a:cubicBezTo>
                  <a:pt x="2370" y="551"/>
                  <a:pt x="2368" y="542"/>
                  <a:pt x="2353" y="520"/>
                </a:cubicBezTo>
                <a:cubicBezTo>
                  <a:pt x="2345" y="495"/>
                  <a:pt x="2361" y="473"/>
                  <a:pt x="2385" y="466"/>
                </a:cubicBezTo>
                <a:cubicBezTo>
                  <a:pt x="2400" y="456"/>
                  <a:pt x="2411" y="442"/>
                  <a:pt x="2426" y="432"/>
                </a:cubicBezTo>
                <a:cubicBezTo>
                  <a:pt x="2443" y="421"/>
                  <a:pt x="2461" y="414"/>
                  <a:pt x="2470" y="394"/>
                </a:cubicBezTo>
                <a:cubicBezTo>
                  <a:pt x="2466" y="356"/>
                  <a:pt x="2463" y="321"/>
                  <a:pt x="2422" y="309"/>
                </a:cubicBezTo>
                <a:cubicBezTo>
                  <a:pt x="2416" y="302"/>
                  <a:pt x="2397" y="296"/>
                  <a:pt x="2397" y="296"/>
                </a:cubicBezTo>
                <a:cubicBezTo>
                  <a:pt x="2383" y="286"/>
                  <a:pt x="2366" y="284"/>
                  <a:pt x="2350" y="277"/>
                </a:cubicBezTo>
                <a:cubicBezTo>
                  <a:pt x="2333" y="269"/>
                  <a:pt x="2321" y="258"/>
                  <a:pt x="2303" y="252"/>
                </a:cubicBezTo>
                <a:cubicBezTo>
                  <a:pt x="2286" y="237"/>
                  <a:pt x="2257" y="238"/>
                  <a:pt x="2236" y="236"/>
                </a:cubicBezTo>
                <a:cubicBezTo>
                  <a:pt x="2228" y="234"/>
                  <a:pt x="2212" y="238"/>
                  <a:pt x="2211" y="230"/>
                </a:cubicBezTo>
                <a:cubicBezTo>
                  <a:pt x="2208" y="209"/>
                  <a:pt x="2208" y="208"/>
                  <a:pt x="2189" y="202"/>
                </a:cubicBezTo>
                <a:cubicBezTo>
                  <a:pt x="2174" y="185"/>
                  <a:pt x="2141" y="183"/>
                  <a:pt x="2120" y="180"/>
                </a:cubicBezTo>
                <a:cubicBezTo>
                  <a:pt x="2111" y="176"/>
                  <a:pt x="2092" y="170"/>
                  <a:pt x="2092" y="170"/>
                </a:cubicBezTo>
                <a:cubicBezTo>
                  <a:pt x="2079" y="159"/>
                  <a:pt x="2061" y="159"/>
                  <a:pt x="2047" y="148"/>
                </a:cubicBezTo>
                <a:cubicBezTo>
                  <a:pt x="2022" y="128"/>
                  <a:pt x="1998" y="111"/>
                  <a:pt x="1975" y="88"/>
                </a:cubicBezTo>
                <a:cubicBezTo>
                  <a:pt x="1967" y="80"/>
                  <a:pt x="1957" y="78"/>
                  <a:pt x="1950" y="69"/>
                </a:cubicBezTo>
                <a:cubicBezTo>
                  <a:pt x="1942" y="46"/>
                  <a:pt x="1913" y="43"/>
                  <a:pt x="1893" y="35"/>
                </a:cubicBezTo>
                <a:cubicBezTo>
                  <a:pt x="1883" y="31"/>
                  <a:pt x="1878" y="25"/>
                  <a:pt x="1868" y="22"/>
                </a:cubicBezTo>
                <a:cubicBezTo>
                  <a:pt x="1858" y="13"/>
                  <a:pt x="1845" y="10"/>
                  <a:pt x="1833" y="6"/>
                </a:cubicBezTo>
                <a:cubicBezTo>
                  <a:pt x="1827" y="4"/>
                  <a:pt x="1814" y="0"/>
                  <a:pt x="1814" y="0"/>
                </a:cubicBezTo>
                <a:cubicBezTo>
                  <a:pt x="1797" y="4"/>
                  <a:pt x="1790" y="10"/>
                  <a:pt x="1776" y="19"/>
                </a:cubicBezTo>
                <a:cubicBezTo>
                  <a:pt x="1770" y="23"/>
                  <a:pt x="1758" y="31"/>
                  <a:pt x="1758" y="31"/>
                </a:cubicBezTo>
                <a:cubicBezTo>
                  <a:pt x="1749" y="44"/>
                  <a:pt x="1738" y="62"/>
                  <a:pt x="1726" y="72"/>
                </a:cubicBezTo>
                <a:cubicBezTo>
                  <a:pt x="1711" y="85"/>
                  <a:pt x="1655" y="93"/>
                  <a:pt x="1631" y="107"/>
                </a:cubicBezTo>
                <a:cubicBezTo>
                  <a:pt x="1627" y="126"/>
                  <a:pt x="1619" y="129"/>
                  <a:pt x="1606" y="142"/>
                </a:cubicBezTo>
                <a:cubicBezTo>
                  <a:pt x="1605" y="149"/>
                  <a:pt x="1608" y="158"/>
                  <a:pt x="1603" y="164"/>
                </a:cubicBezTo>
                <a:cubicBezTo>
                  <a:pt x="1599" y="169"/>
                  <a:pt x="1584" y="170"/>
                  <a:pt x="1584" y="170"/>
                </a:cubicBezTo>
                <a:cubicBezTo>
                  <a:pt x="1561" y="168"/>
                  <a:pt x="1550" y="167"/>
                  <a:pt x="1531" y="161"/>
                </a:cubicBezTo>
                <a:cubicBezTo>
                  <a:pt x="1518" y="148"/>
                  <a:pt x="1515" y="133"/>
                  <a:pt x="1502" y="120"/>
                </a:cubicBezTo>
                <a:cubicBezTo>
                  <a:pt x="1495" y="113"/>
                  <a:pt x="1477" y="107"/>
                  <a:pt x="1477" y="107"/>
                </a:cubicBezTo>
                <a:cubicBezTo>
                  <a:pt x="1443" y="112"/>
                  <a:pt x="1447" y="121"/>
                  <a:pt x="1420" y="129"/>
                </a:cubicBezTo>
                <a:cubicBezTo>
                  <a:pt x="1397" y="144"/>
                  <a:pt x="1410" y="175"/>
                  <a:pt x="1395" y="198"/>
                </a:cubicBezTo>
                <a:cubicBezTo>
                  <a:pt x="1393" y="203"/>
                  <a:pt x="1381" y="248"/>
                  <a:pt x="1379" y="249"/>
                </a:cubicBezTo>
                <a:cubicBezTo>
                  <a:pt x="1368" y="256"/>
                  <a:pt x="1338" y="257"/>
                  <a:pt x="1329" y="258"/>
                </a:cubicBezTo>
                <a:cubicBezTo>
                  <a:pt x="1319" y="269"/>
                  <a:pt x="1320" y="281"/>
                  <a:pt x="1307" y="290"/>
                </a:cubicBezTo>
                <a:cubicBezTo>
                  <a:pt x="1300" y="311"/>
                  <a:pt x="1299" y="330"/>
                  <a:pt x="1275" y="337"/>
                </a:cubicBezTo>
                <a:cubicBezTo>
                  <a:pt x="1224" y="329"/>
                  <a:pt x="1186" y="324"/>
                  <a:pt x="1130" y="321"/>
                </a:cubicBezTo>
                <a:cubicBezTo>
                  <a:pt x="1120" y="318"/>
                  <a:pt x="1112" y="312"/>
                  <a:pt x="1102" y="309"/>
                </a:cubicBezTo>
                <a:cubicBezTo>
                  <a:pt x="1084" y="312"/>
                  <a:pt x="1076" y="310"/>
                  <a:pt x="1071" y="328"/>
                </a:cubicBezTo>
                <a:cubicBezTo>
                  <a:pt x="1072" y="337"/>
                  <a:pt x="1071" y="347"/>
                  <a:pt x="1074" y="356"/>
                </a:cubicBezTo>
                <a:cubicBezTo>
                  <a:pt x="1075" y="359"/>
                  <a:pt x="1080" y="358"/>
                  <a:pt x="1083" y="359"/>
                </a:cubicBezTo>
                <a:cubicBezTo>
                  <a:pt x="1093" y="364"/>
                  <a:pt x="1099" y="372"/>
                  <a:pt x="1108" y="378"/>
                </a:cubicBezTo>
                <a:cubicBezTo>
                  <a:pt x="1116" y="397"/>
                  <a:pt x="1119" y="414"/>
                  <a:pt x="1096" y="422"/>
                </a:cubicBezTo>
                <a:cubicBezTo>
                  <a:pt x="1086" y="431"/>
                  <a:pt x="1074" y="435"/>
                  <a:pt x="1064" y="444"/>
                </a:cubicBezTo>
                <a:cubicBezTo>
                  <a:pt x="1062" y="451"/>
                  <a:pt x="1063" y="460"/>
                  <a:pt x="1058" y="466"/>
                </a:cubicBezTo>
                <a:cubicBezTo>
                  <a:pt x="1055" y="470"/>
                  <a:pt x="1035" y="475"/>
                  <a:pt x="1030" y="476"/>
                </a:cubicBezTo>
                <a:cubicBezTo>
                  <a:pt x="1012" y="481"/>
                  <a:pt x="993" y="483"/>
                  <a:pt x="976" y="492"/>
                </a:cubicBezTo>
                <a:cubicBezTo>
                  <a:pt x="966" y="497"/>
                  <a:pt x="962" y="503"/>
                  <a:pt x="951" y="507"/>
                </a:cubicBezTo>
                <a:cubicBezTo>
                  <a:pt x="931" y="531"/>
                  <a:pt x="904" y="525"/>
                  <a:pt x="875" y="532"/>
                </a:cubicBezTo>
                <a:cubicBezTo>
                  <a:pt x="849" y="539"/>
                  <a:pt x="822" y="543"/>
                  <a:pt x="796" y="551"/>
                </a:cubicBezTo>
                <a:cubicBezTo>
                  <a:pt x="787" y="550"/>
                  <a:pt x="777" y="550"/>
                  <a:pt x="768" y="548"/>
                </a:cubicBezTo>
                <a:cubicBezTo>
                  <a:pt x="761" y="547"/>
                  <a:pt x="749" y="542"/>
                  <a:pt x="749" y="542"/>
                </a:cubicBezTo>
                <a:cubicBezTo>
                  <a:pt x="743" y="538"/>
                  <a:pt x="736" y="533"/>
                  <a:pt x="730" y="529"/>
                </a:cubicBezTo>
                <a:cubicBezTo>
                  <a:pt x="725" y="525"/>
                  <a:pt x="711" y="523"/>
                  <a:pt x="711" y="523"/>
                </a:cubicBezTo>
                <a:cubicBezTo>
                  <a:pt x="687" y="527"/>
                  <a:pt x="686" y="533"/>
                  <a:pt x="667" y="539"/>
                </a:cubicBezTo>
                <a:cubicBezTo>
                  <a:pt x="649" y="551"/>
                  <a:pt x="633" y="574"/>
                  <a:pt x="626" y="595"/>
                </a:cubicBezTo>
                <a:cubicBezTo>
                  <a:pt x="629" y="606"/>
                  <a:pt x="636" y="610"/>
                  <a:pt x="639" y="621"/>
                </a:cubicBezTo>
                <a:cubicBezTo>
                  <a:pt x="628" y="674"/>
                  <a:pt x="599" y="662"/>
                  <a:pt x="557" y="681"/>
                </a:cubicBezTo>
                <a:cubicBezTo>
                  <a:pt x="549" y="704"/>
                  <a:pt x="539" y="703"/>
                  <a:pt x="516" y="706"/>
                </a:cubicBezTo>
                <a:cubicBezTo>
                  <a:pt x="478" y="701"/>
                  <a:pt x="491" y="698"/>
                  <a:pt x="466" y="681"/>
                </a:cubicBezTo>
                <a:cubicBezTo>
                  <a:pt x="428" y="685"/>
                  <a:pt x="434" y="681"/>
                  <a:pt x="415" y="703"/>
                </a:cubicBezTo>
                <a:cubicBezTo>
                  <a:pt x="410" y="735"/>
                  <a:pt x="398" y="723"/>
                  <a:pt x="377" y="740"/>
                </a:cubicBezTo>
                <a:cubicBezTo>
                  <a:pt x="351" y="761"/>
                  <a:pt x="330" y="785"/>
                  <a:pt x="308" y="810"/>
                </a:cubicBezTo>
                <a:cubicBezTo>
                  <a:pt x="303" y="824"/>
                  <a:pt x="293" y="839"/>
                  <a:pt x="283" y="851"/>
                </a:cubicBezTo>
                <a:cubicBezTo>
                  <a:pt x="279" y="866"/>
                  <a:pt x="277" y="890"/>
                  <a:pt x="261" y="895"/>
                </a:cubicBezTo>
                <a:cubicBezTo>
                  <a:pt x="256" y="899"/>
                  <a:pt x="248" y="899"/>
                  <a:pt x="245" y="904"/>
                </a:cubicBezTo>
                <a:cubicBezTo>
                  <a:pt x="235" y="918"/>
                  <a:pt x="242" y="928"/>
                  <a:pt x="229" y="939"/>
                </a:cubicBezTo>
                <a:cubicBezTo>
                  <a:pt x="209" y="926"/>
                  <a:pt x="229" y="941"/>
                  <a:pt x="217" y="923"/>
                </a:cubicBezTo>
                <a:cubicBezTo>
                  <a:pt x="201" y="898"/>
                  <a:pt x="158" y="912"/>
                  <a:pt x="128" y="911"/>
                </a:cubicBezTo>
                <a:cubicBezTo>
                  <a:pt x="120" y="909"/>
                  <a:pt x="110" y="909"/>
                  <a:pt x="103" y="904"/>
                </a:cubicBezTo>
                <a:cubicBezTo>
                  <a:pt x="94" y="897"/>
                  <a:pt x="90" y="890"/>
                  <a:pt x="78" y="885"/>
                </a:cubicBezTo>
                <a:cubicBezTo>
                  <a:pt x="55" y="889"/>
                  <a:pt x="51" y="894"/>
                  <a:pt x="37" y="911"/>
                </a:cubicBezTo>
                <a:cubicBezTo>
                  <a:pt x="32" y="925"/>
                  <a:pt x="23" y="933"/>
                  <a:pt x="15" y="945"/>
                </a:cubicBezTo>
                <a:cubicBezTo>
                  <a:pt x="13" y="951"/>
                  <a:pt x="0" y="980"/>
                  <a:pt x="15" y="95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2250707" y="3689609"/>
            <a:ext cx="1167993" cy="1525587"/>
          </a:xfrm>
          <a:custGeom>
            <a:avLst/>
            <a:gdLst>
              <a:gd name="T0" fmla="*/ 94 w 1871"/>
              <a:gd name="T1" fmla="*/ 849 h 2424"/>
              <a:gd name="T2" fmla="*/ 97 w 1871"/>
              <a:gd name="T3" fmla="*/ 748 h 2424"/>
              <a:gd name="T4" fmla="*/ 123 w 1871"/>
              <a:gd name="T5" fmla="*/ 603 h 2424"/>
              <a:gd name="T6" fmla="*/ 315 w 1871"/>
              <a:gd name="T7" fmla="*/ 493 h 2424"/>
              <a:gd name="T8" fmla="*/ 148 w 1871"/>
              <a:gd name="T9" fmla="*/ 407 h 2424"/>
              <a:gd name="T10" fmla="*/ 176 w 1871"/>
              <a:gd name="T11" fmla="*/ 326 h 2424"/>
              <a:gd name="T12" fmla="*/ 208 w 1871"/>
              <a:gd name="T13" fmla="*/ 244 h 2424"/>
              <a:gd name="T14" fmla="*/ 334 w 1871"/>
              <a:gd name="T15" fmla="*/ 228 h 2424"/>
              <a:gd name="T16" fmla="*/ 453 w 1871"/>
              <a:gd name="T17" fmla="*/ 124 h 2424"/>
              <a:gd name="T18" fmla="*/ 507 w 1871"/>
              <a:gd name="T19" fmla="*/ 29 h 2424"/>
              <a:gd name="T20" fmla="*/ 633 w 1871"/>
              <a:gd name="T21" fmla="*/ 61 h 2424"/>
              <a:gd name="T22" fmla="*/ 825 w 1871"/>
              <a:gd name="T23" fmla="*/ 80 h 2424"/>
              <a:gd name="T24" fmla="*/ 935 w 1871"/>
              <a:gd name="T25" fmla="*/ 36 h 2424"/>
              <a:gd name="T26" fmla="*/ 1093 w 1871"/>
              <a:gd name="T27" fmla="*/ 95 h 2424"/>
              <a:gd name="T28" fmla="*/ 1260 w 1871"/>
              <a:gd name="T29" fmla="*/ 177 h 2424"/>
              <a:gd name="T30" fmla="*/ 1216 w 1871"/>
              <a:gd name="T31" fmla="*/ 297 h 2424"/>
              <a:gd name="T32" fmla="*/ 1263 w 1871"/>
              <a:gd name="T33" fmla="*/ 530 h 2424"/>
              <a:gd name="T34" fmla="*/ 1433 w 1871"/>
              <a:gd name="T35" fmla="*/ 574 h 2424"/>
              <a:gd name="T36" fmla="*/ 1528 w 1871"/>
              <a:gd name="T37" fmla="*/ 578 h 2424"/>
              <a:gd name="T38" fmla="*/ 1670 w 1871"/>
              <a:gd name="T39" fmla="*/ 669 h 2424"/>
              <a:gd name="T40" fmla="*/ 1789 w 1871"/>
              <a:gd name="T41" fmla="*/ 757 h 2424"/>
              <a:gd name="T42" fmla="*/ 1789 w 1871"/>
              <a:gd name="T43" fmla="*/ 896 h 2424"/>
              <a:gd name="T44" fmla="*/ 1698 w 1871"/>
              <a:gd name="T45" fmla="*/ 940 h 2424"/>
              <a:gd name="T46" fmla="*/ 1644 w 1871"/>
              <a:gd name="T47" fmla="*/ 1069 h 2424"/>
              <a:gd name="T48" fmla="*/ 1629 w 1871"/>
              <a:gd name="T49" fmla="*/ 1135 h 2424"/>
              <a:gd name="T50" fmla="*/ 1789 w 1871"/>
              <a:gd name="T51" fmla="*/ 1217 h 2424"/>
              <a:gd name="T52" fmla="*/ 1821 w 1871"/>
              <a:gd name="T53" fmla="*/ 1387 h 2424"/>
              <a:gd name="T54" fmla="*/ 1666 w 1871"/>
              <a:gd name="T55" fmla="*/ 1482 h 2424"/>
              <a:gd name="T56" fmla="*/ 1537 w 1871"/>
              <a:gd name="T57" fmla="*/ 1586 h 2424"/>
              <a:gd name="T58" fmla="*/ 1452 w 1871"/>
              <a:gd name="T59" fmla="*/ 1655 h 2424"/>
              <a:gd name="T60" fmla="*/ 1427 w 1871"/>
              <a:gd name="T61" fmla="*/ 1803 h 2424"/>
              <a:gd name="T62" fmla="*/ 1462 w 1871"/>
              <a:gd name="T63" fmla="*/ 1942 h 2424"/>
              <a:gd name="T64" fmla="*/ 1484 w 1871"/>
              <a:gd name="T65" fmla="*/ 2084 h 2424"/>
              <a:gd name="T66" fmla="*/ 1496 w 1871"/>
              <a:gd name="T67" fmla="*/ 2207 h 2424"/>
              <a:gd name="T68" fmla="*/ 1411 w 1871"/>
              <a:gd name="T69" fmla="*/ 2330 h 2424"/>
              <a:gd name="T70" fmla="*/ 1373 w 1871"/>
              <a:gd name="T71" fmla="*/ 2383 h 2424"/>
              <a:gd name="T72" fmla="*/ 1307 w 1871"/>
              <a:gd name="T73" fmla="*/ 2339 h 2424"/>
              <a:gd name="T74" fmla="*/ 1184 w 1871"/>
              <a:gd name="T75" fmla="*/ 2295 h 2424"/>
              <a:gd name="T76" fmla="*/ 1115 w 1871"/>
              <a:gd name="T77" fmla="*/ 2267 h 2424"/>
              <a:gd name="T78" fmla="*/ 1033 w 1871"/>
              <a:gd name="T79" fmla="*/ 2081 h 2424"/>
              <a:gd name="T80" fmla="*/ 901 w 1871"/>
              <a:gd name="T81" fmla="*/ 1945 h 2424"/>
              <a:gd name="T82" fmla="*/ 718 w 1871"/>
              <a:gd name="T83" fmla="*/ 1854 h 2424"/>
              <a:gd name="T84" fmla="*/ 614 w 1871"/>
              <a:gd name="T85" fmla="*/ 1829 h 2424"/>
              <a:gd name="T86" fmla="*/ 557 w 1871"/>
              <a:gd name="T87" fmla="*/ 1718 h 2424"/>
              <a:gd name="T88" fmla="*/ 583 w 1871"/>
              <a:gd name="T89" fmla="*/ 1608 h 2424"/>
              <a:gd name="T90" fmla="*/ 548 w 1871"/>
              <a:gd name="T91" fmla="*/ 1466 h 2424"/>
              <a:gd name="T92" fmla="*/ 649 w 1871"/>
              <a:gd name="T93" fmla="*/ 1346 h 2424"/>
              <a:gd name="T94" fmla="*/ 567 w 1871"/>
              <a:gd name="T95" fmla="*/ 1214 h 2424"/>
              <a:gd name="T96" fmla="*/ 422 w 1871"/>
              <a:gd name="T97" fmla="*/ 1167 h 2424"/>
              <a:gd name="T98" fmla="*/ 365 w 1871"/>
              <a:gd name="T99" fmla="*/ 1132 h 2424"/>
              <a:gd name="T100" fmla="*/ 245 w 1871"/>
              <a:gd name="T101" fmla="*/ 1085 h 2424"/>
              <a:gd name="T102" fmla="*/ 72 w 1871"/>
              <a:gd name="T103" fmla="*/ 959 h 2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71" h="2424">
                <a:moveTo>
                  <a:pt x="0" y="943"/>
                </a:moveTo>
                <a:cubicBezTo>
                  <a:pt x="5" y="916"/>
                  <a:pt x="5" y="911"/>
                  <a:pt x="31" y="902"/>
                </a:cubicBezTo>
                <a:cubicBezTo>
                  <a:pt x="51" y="884"/>
                  <a:pt x="68" y="858"/>
                  <a:pt x="94" y="849"/>
                </a:cubicBezTo>
                <a:cubicBezTo>
                  <a:pt x="108" y="839"/>
                  <a:pt x="120" y="836"/>
                  <a:pt x="132" y="823"/>
                </a:cubicBezTo>
                <a:cubicBezTo>
                  <a:pt x="128" y="801"/>
                  <a:pt x="126" y="798"/>
                  <a:pt x="113" y="782"/>
                </a:cubicBezTo>
                <a:cubicBezTo>
                  <a:pt x="109" y="769"/>
                  <a:pt x="108" y="757"/>
                  <a:pt x="97" y="748"/>
                </a:cubicBezTo>
                <a:cubicBezTo>
                  <a:pt x="90" y="724"/>
                  <a:pt x="58" y="725"/>
                  <a:pt x="37" y="723"/>
                </a:cubicBezTo>
                <a:cubicBezTo>
                  <a:pt x="17" y="700"/>
                  <a:pt x="39" y="652"/>
                  <a:pt x="66" y="644"/>
                </a:cubicBezTo>
                <a:cubicBezTo>
                  <a:pt x="80" y="627"/>
                  <a:pt x="109" y="622"/>
                  <a:pt x="123" y="603"/>
                </a:cubicBezTo>
                <a:cubicBezTo>
                  <a:pt x="145" y="573"/>
                  <a:pt x="147" y="561"/>
                  <a:pt x="186" y="549"/>
                </a:cubicBezTo>
                <a:cubicBezTo>
                  <a:pt x="207" y="535"/>
                  <a:pt x="199" y="542"/>
                  <a:pt x="211" y="530"/>
                </a:cubicBezTo>
                <a:cubicBezTo>
                  <a:pt x="227" y="481"/>
                  <a:pt x="266" y="495"/>
                  <a:pt x="315" y="493"/>
                </a:cubicBezTo>
                <a:cubicBezTo>
                  <a:pt x="320" y="477"/>
                  <a:pt x="311" y="482"/>
                  <a:pt x="299" y="474"/>
                </a:cubicBezTo>
                <a:cubicBezTo>
                  <a:pt x="291" y="448"/>
                  <a:pt x="298" y="413"/>
                  <a:pt x="267" y="404"/>
                </a:cubicBezTo>
                <a:cubicBezTo>
                  <a:pt x="200" y="415"/>
                  <a:pt x="240" y="412"/>
                  <a:pt x="148" y="407"/>
                </a:cubicBezTo>
                <a:cubicBezTo>
                  <a:pt x="134" y="395"/>
                  <a:pt x="137" y="386"/>
                  <a:pt x="141" y="366"/>
                </a:cubicBezTo>
                <a:cubicBezTo>
                  <a:pt x="143" y="356"/>
                  <a:pt x="138" y="338"/>
                  <a:pt x="148" y="335"/>
                </a:cubicBezTo>
                <a:cubicBezTo>
                  <a:pt x="170" y="328"/>
                  <a:pt x="161" y="331"/>
                  <a:pt x="176" y="326"/>
                </a:cubicBezTo>
                <a:cubicBezTo>
                  <a:pt x="183" y="304"/>
                  <a:pt x="177" y="312"/>
                  <a:pt x="189" y="300"/>
                </a:cubicBezTo>
                <a:cubicBezTo>
                  <a:pt x="192" y="291"/>
                  <a:pt x="198" y="272"/>
                  <a:pt x="198" y="272"/>
                </a:cubicBezTo>
                <a:cubicBezTo>
                  <a:pt x="195" y="256"/>
                  <a:pt x="191" y="249"/>
                  <a:pt x="208" y="244"/>
                </a:cubicBezTo>
                <a:cubicBezTo>
                  <a:pt x="222" y="249"/>
                  <a:pt x="231" y="258"/>
                  <a:pt x="245" y="262"/>
                </a:cubicBezTo>
                <a:cubicBezTo>
                  <a:pt x="261" y="273"/>
                  <a:pt x="266" y="275"/>
                  <a:pt x="283" y="281"/>
                </a:cubicBezTo>
                <a:cubicBezTo>
                  <a:pt x="345" y="278"/>
                  <a:pt x="356" y="294"/>
                  <a:pt x="334" y="228"/>
                </a:cubicBezTo>
                <a:cubicBezTo>
                  <a:pt x="343" y="173"/>
                  <a:pt x="380" y="195"/>
                  <a:pt x="441" y="193"/>
                </a:cubicBezTo>
                <a:cubicBezTo>
                  <a:pt x="457" y="188"/>
                  <a:pt x="458" y="168"/>
                  <a:pt x="475" y="162"/>
                </a:cubicBezTo>
                <a:cubicBezTo>
                  <a:pt x="493" y="144"/>
                  <a:pt x="470" y="129"/>
                  <a:pt x="453" y="124"/>
                </a:cubicBezTo>
                <a:cubicBezTo>
                  <a:pt x="457" y="103"/>
                  <a:pt x="458" y="88"/>
                  <a:pt x="472" y="73"/>
                </a:cubicBezTo>
                <a:cubicBezTo>
                  <a:pt x="476" y="60"/>
                  <a:pt x="478" y="46"/>
                  <a:pt x="491" y="42"/>
                </a:cubicBezTo>
                <a:cubicBezTo>
                  <a:pt x="496" y="34"/>
                  <a:pt x="496" y="29"/>
                  <a:pt x="507" y="29"/>
                </a:cubicBezTo>
                <a:cubicBezTo>
                  <a:pt x="517" y="29"/>
                  <a:pt x="536" y="40"/>
                  <a:pt x="545" y="42"/>
                </a:cubicBezTo>
                <a:cubicBezTo>
                  <a:pt x="571" y="49"/>
                  <a:pt x="553" y="45"/>
                  <a:pt x="601" y="48"/>
                </a:cubicBezTo>
                <a:cubicBezTo>
                  <a:pt x="614" y="51"/>
                  <a:pt x="622" y="54"/>
                  <a:pt x="633" y="61"/>
                </a:cubicBezTo>
                <a:cubicBezTo>
                  <a:pt x="642" y="75"/>
                  <a:pt x="671" y="83"/>
                  <a:pt x="687" y="89"/>
                </a:cubicBezTo>
                <a:cubicBezTo>
                  <a:pt x="695" y="92"/>
                  <a:pt x="712" y="95"/>
                  <a:pt x="712" y="95"/>
                </a:cubicBezTo>
                <a:cubicBezTo>
                  <a:pt x="760" y="93"/>
                  <a:pt x="784" y="94"/>
                  <a:pt x="825" y="80"/>
                </a:cubicBezTo>
                <a:cubicBezTo>
                  <a:pt x="841" y="62"/>
                  <a:pt x="875" y="55"/>
                  <a:pt x="898" y="48"/>
                </a:cubicBezTo>
                <a:cubicBezTo>
                  <a:pt x="904" y="46"/>
                  <a:pt x="911" y="44"/>
                  <a:pt x="917" y="42"/>
                </a:cubicBezTo>
                <a:cubicBezTo>
                  <a:pt x="923" y="40"/>
                  <a:pt x="935" y="36"/>
                  <a:pt x="935" y="36"/>
                </a:cubicBezTo>
                <a:cubicBezTo>
                  <a:pt x="952" y="19"/>
                  <a:pt x="982" y="21"/>
                  <a:pt x="1005" y="14"/>
                </a:cubicBezTo>
                <a:cubicBezTo>
                  <a:pt x="1013" y="4"/>
                  <a:pt x="1017" y="0"/>
                  <a:pt x="1030" y="4"/>
                </a:cubicBezTo>
                <a:cubicBezTo>
                  <a:pt x="1044" y="48"/>
                  <a:pt x="1041" y="78"/>
                  <a:pt x="1093" y="95"/>
                </a:cubicBezTo>
                <a:cubicBezTo>
                  <a:pt x="1118" y="114"/>
                  <a:pt x="1179" y="128"/>
                  <a:pt x="1210" y="133"/>
                </a:cubicBezTo>
                <a:cubicBezTo>
                  <a:pt x="1225" y="138"/>
                  <a:pt x="1234" y="141"/>
                  <a:pt x="1251" y="143"/>
                </a:cubicBezTo>
                <a:cubicBezTo>
                  <a:pt x="1255" y="154"/>
                  <a:pt x="1254" y="167"/>
                  <a:pt x="1260" y="177"/>
                </a:cubicBezTo>
                <a:cubicBezTo>
                  <a:pt x="1266" y="187"/>
                  <a:pt x="1277" y="197"/>
                  <a:pt x="1285" y="206"/>
                </a:cubicBezTo>
                <a:cubicBezTo>
                  <a:pt x="1279" y="239"/>
                  <a:pt x="1264" y="234"/>
                  <a:pt x="1247" y="256"/>
                </a:cubicBezTo>
                <a:cubicBezTo>
                  <a:pt x="1237" y="269"/>
                  <a:pt x="1225" y="283"/>
                  <a:pt x="1216" y="297"/>
                </a:cubicBezTo>
                <a:cubicBezTo>
                  <a:pt x="1205" y="332"/>
                  <a:pt x="1219" y="335"/>
                  <a:pt x="1251" y="348"/>
                </a:cubicBezTo>
                <a:cubicBezTo>
                  <a:pt x="1258" y="369"/>
                  <a:pt x="1255" y="360"/>
                  <a:pt x="1260" y="376"/>
                </a:cubicBezTo>
                <a:cubicBezTo>
                  <a:pt x="1261" y="427"/>
                  <a:pt x="1251" y="480"/>
                  <a:pt x="1263" y="530"/>
                </a:cubicBezTo>
                <a:cubicBezTo>
                  <a:pt x="1267" y="547"/>
                  <a:pt x="1314" y="515"/>
                  <a:pt x="1314" y="515"/>
                </a:cubicBezTo>
                <a:cubicBezTo>
                  <a:pt x="1323" y="485"/>
                  <a:pt x="1339" y="512"/>
                  <a:pt x="1355" y="521"/>
                </a:cubicBezTo>
                <a:cubicBezTo>
                  <a:pt x="1379" y="558"/>
                  <a:pt x="1393" y="561"/>
                  <a:pt x="1433" y="574"/>
                </a:cubicBezTo>
                <a:cubicBezTo>
                  <a:pt x="1446" y="570"/>
                  <a:pt x="1456" y="563"/>
                  <a:pt x="1468" y="559"/>
                </a:cubicBezTo>
                <a:cubicBezTo>
                  <a:pt x="1480" y="544"/>
                  <a:pt x="1489" y="550"/>
                  <a:pt x="1509" y="552"/>
                </a:cubicBezTo>
                <a:cubicBezTo>
                  <a:pt x="1518" y="559"/>
                  <a:pt x="1520" y="573"/>
                  <a:pt x="1528" y="578"/>
                </a:cubicBezTo>
                <a:cubicBezTo>
                  <a:pt x="1535" y="582"/>
                  <a:pt x="1555" y="585"/>
                  <a:pt x="1563" y="587"/>
                </a:cubicBezTo>
                <a:cubicBezTo>
                  <a:pt x="1571" y="599"/>
                  <a:pt x="1571" y="614"/>
                  <a:pt x="1578" y="625"/>
                </a:cubicBezTo>
                <a:cubicBezTo>
                  <a:pt x="1601" y="661"/>
                  <a:pt x="1629" y="665"/>
                  <a:pt x="1670" y="669"/>
                </a:cubicBezTo>
                <a:cubicBezTo>
                  <a:pt x="1686" y="680"/>
                  <a:pt x="1672" y="689"/>
                  <a:pt x="1666" y="704"/>
                </a:cubicBezTo>
                <a:cubicBezTo>
                  <a:pt x="1673" y="742"/>
                  <a:pt x="1687" y="744"/>
                  <a:pt x="1723" y="748"/>
                </a:cubicBezTo>
                <a:cubicBezTo>
                  <a:pt x="1747" y="755"/>
                  <a:pt x="1761" y="755"/>
                  <a:pt x="1789" y="757"/>
                </a:cubicBezTo>
                <a:cubicBezTo>
                  <a:pt x="1825" y="764"/>
                  <a:pt x="1801" y="780"/>
                  <a:pt x="1811" y="808"/>
                </a:cubicBezTo>
                <a:cubicBezTo>
                  <a:pt x="1814" y="817"/>
                  <a:pt x="1821" y="836"/>
                  <a:pt x="1821" y="836"/>
                </a:cubicBezTo>
                <a:cubicBezTo>
                  <a:pt x="1817" y="861"/>
                  <a:pt x="1812" y="882"/>
                  <a:pt x="1789" y="896"/>
                </a:cubicBezTo>
                <a:cubicBezTo>
                  <a:pt x="1778" y="903"/>
                  <a:pt x="1772" y="908"/>
                  <a:pt x="1761" y="912"/>
                </a:cubicBezTo>
                <a:cubicBezTo>
                  <a:pt x="1755" y="914"/>
                  <a:pt x="1742" y="918"/>
                  <a:pt x="1742" y="918"/>
                </a:cubicBezTo>
                <a:cubicBezTo>
                  <a:pt x="1728" y="928"/>
                  <a:pt x="1714" y="935"/>
                  <a:pt x="1698" y="940"/>
                </a:cubicBezTo>
                <a:cubicBezTo>
                  <a:pt x="1694" y="946"/>
                  <a:pt x="1689" y="950"/>
                  <a:pt x="1685" y="956"/>
                </a:cubicBezTo>
                <a:cubicBezTo>
                  <a:pt x="1677" y="969"/>
                  <a:pt x="1678" y="989"/>
                  <a:pt x="1673" y="1003"/>
                </a:cubicBezTo>
                <a:cubicBezTo>
                  <a:pt x="1669" y="1031"/>
                  <a:pt x="1674" y="1060"/>
                  <a:pt x="1644" y="1069"/>
                </a:cubicBezTo>
                <a:cubicBezTo>
                  <a:pt x="1624" y="1083"/>
                  <a:pt x="1618" y="1080"/>
                  <a:pt x="1588" y="1082"/>
                </a:cubicBezTo>
                <a:cubicBezTo>
                  <a:pt x="1556" y="1109"/>
                  <a:pt x="1584" y="1109"/>
                  <a:pt x="1607" y="1116"/>
                </a:cubicBezTo>
                <a:cubicBezTo>
                  <a:pt x="1614" y="1124"/>
                  <a:pt x="1621" y="1128"/>
                  <a:pt x="1629" y="1135"/>
                </a:cubicBezTo>
                <a:cubicBezTo>
                  <a:pt x="1636" y="1157"/>
                  <a:pt x="1631" y="1149"/>
                  <a:pt x="1641" y="1161"/>
                </a:cubicBezTo>
                <a:cubicBezTo>
                  <a:pt x="1646" y="1176"/>
                  <a:pt x="1667" y="1183"/>
                  <a:pt x="1682" y="1186"/>
                </a:cubicBezTo>
                <a:cubicBezTo>
                  <a:pt x="1719" y="1194"/>
                  <a:pt x="1753" y="1205"/>
                  <a:pt x="1789" y="1217"/>
                </a:cubicBezTo>
                <a:cubicBezTo>
                  <a:pt x="1807" y="1235"/>
                  <a:pt x="1818" y="1258"/>
                  <a:pt x="1840" y="1271"/>
                </a:cubicBezTo>
                <a:cubicBezTo>
                  <a:pt x="1846" y="1279"/>
                  <a:pt x="1852" y="1299"/>
                  <a:pt x="1852" y="1299"/>
                </a:cubicBezTo>
                <a:cubicBezTo>
                  <a:pt x="1849" y="1369"/>
                  <a:pt x="1871" y="1379"/>
                  <a:pt x="1821" y="1387"/>
                </a:cubicBezTo>
                <a:cubicBezTo>
                  <a:pt x="1805" y="1394"/>
                  <a:pt x="1791" y="1403"/>
                  <a:pt x="1774" y="1409"/>
                </a:cubicBezTo>
                <a:cubicBezTo>
                  <a:pt x="1757" y="1426"/>
                  <a:pt x="1735" y="1435"/>
                  <a:pt x="1711" y="1438"/>
                </a:cubicBezTo>
                <a:cubicBezTo>
                  <a:pt x="1686" y="1445"/>
                  <a:pt x="1688" y="1469"/>
                  <a:pt x="1666" y="1482"/>
                </a:cubicBezTo>
                <a:cubicBezTo>
                  <a:pt x="1644" y="1480"/>
                  <a:pt x="1619" y="1474"/>
                  <a:pt x="1597" y="1479"/>
                </a:cubicBezTo>
                <a:cubicBezTo>
                  <a:pt x="1589" y="1502"/>
                  <a:pt x="1585" y="1528"/>
                  <a:pt x="1572" y="1548"/>
                </a:cubicBezTo>
                <a:cubicBezTo>
                  <a:pt x="1570" y="1556"/>
                  <a:pt x="1546" y="1579"/>
                  <a:pt x="1537" y="1586"/>
                </a:cubicBezTo>
                <a:cubicBezTo>
                  <a:pt x="1532" y="1618"/>
                  <a:pt x="1521" y="1632"/>
                  <a:pt x="1490" y="1643"/>
                </a:cubicBezTo>
                <a:cubicBezTo>
                  <a:pt x="1484" y="1645"/>
                  <a:pt x="1477" y="1647"/>
                  <a:pt x="1471" y="1649"/>
                </a:cubicBezTo>
                <a:cubicBezTo>
                  <a:pt x="1465" y="1651"/>
                  <a:pt x="1452" y="1655"/>
                  <a:pt x="1452" y="1655"/>
                </a:cubicBezTo>
                <a:cubicBezTo>
                  <a:pt x="1448" y="1668"/>
                  <a:pt x="1441" y="1682"/>
                  <a:pt x="1433" y="1693"/>
                </a:cubicBezTo>
                <a:cubicBezTo>
                  <a:pt x="1429" y="1705"/>
                  <a:pt x="1424" y="1709"/>
                  <a:pt x="1414" y="1718"/>
                </a:cubicBezTo>
                <a:cubicBezTo>
                  <a:pt x="1404" y="1749"/>
                  <a:pt x="1419" y="1772"/>
                  <a:pt x="1427" y="1803"/>
                </a:cubicBezTo>
                <a:cubicBezTo>
                  <a:pt x="1430" y="1833"/>
                  <a:pt x="1422" y="1842"/>
                  <a:pt x="1449" y="1847"/>
                </a:cubicBezTo>
                <a:cubicBezTo>
                  <a:pt x="1463" y="1864"/>
                  <a:pt x="1461" y="1889"/>
                  <a:pt x="1443" y="1901"/>
                </a:cubicBezTo>
                <a:cubicBezTo>
                  <a:pt x="1437" y="1919"/>
                  <a:pt x="1449" y="1931"/>
                  <a:pt x="1462" y="1942"/>
                </a:cubicBezTo>
                <a:cubicBezTo>
                  <a:pt x="1469" y="1962"/>
                  <a:pt x="1481" y="1994"/>
                  <a:pt x="1455" y="2002"/>
                </a:cubicBezTo>
                <a:cubicBezTo>
                  <a:pt x="1429" y="1998"/>
                  <a:pt x="1419" y="1995"/>
                  <a:pt x="1411" y="2021"/>
                </a:cubicBezTo>
                <a:cubicBezTo>
                  <a:pt x="1417" y="2061"/>
                  <a:pt x="1446" y="2078"/>
                  <a:pt x="1484" y="2084"/>
                </a:cubicBezTo>
                <a:cubicBezTo>
                  <a:pt x="1504" y="2091"/>
                  <a:pt x="1496" y="2116"/>
                  <a:pt x="1506" y="2131"/>
                </a:cubicBezTo>
                <a:cubicBezTo>
                  <a:pt x="1510" y="2137"/>
                  <a:pt x="1524" y="2145"/>
                  <a:pt x="1531" y="2147"/>
                </a:cubicBezTo>
                <a:cubicBezTo>
                  <a:pt x="1542" y="2179"/>
                  <a:pt x="1522" y="2197"/>
                  <a:pt x="1496" y="2207"/>
                </a:cubicBezTo>
                <a:cubicBezTo>
                  <a:pt x="1476" y="2227"/>
                  <a:pt x="1488" y="2235"/>
                  <a:pt x="1481" y="2267"/>
                </a:cubicBezTo>
                <a:cubicBezTo>
                  <a:pt x="1479" y="2277"/>
                  <a:pt x="1439" y="2304"/>
                  <a:pt x="1430" y="2307"/>
                </a:cubicBezTo>
                <a:cubicBezTo>
                  <a:pt x="1423" y="2315"/>
                  <a:pt x="1418" y="2323"/>
                  <a:pt x="1411" y="2330"/>
                </a:cubicBezTo>
                <a:cubicBezTo>
                  <a:pt x="1409" y="2336"/>
                  <a:pt x="1407" y="2342"/>
                  <a:pt x="1405" y="2348"/>
                </a:cubicBezTo>
                <a:cubicBezTo>
                  <a:pt x="1403" y="2354"/>
                  <a:pt x="1393" y="2353"/>
                  <a:pt x="1389" y="2358"/>
                </a:cubicBezTo>
                <a:cubicBezTo>
                  <a:pt x="1383" y="2365"/>
                  <a:pt x="1377" y="2374"/>
                  <a:pt x="1373" y="2383"/>
                </a:cubicBezTo>
                <a:cubicBezTo>
                  <a:pt x="1371" y="2397"/>
                  <a:pt x="1369" y="2410"/>
                  <a:pt x="1364" y="2424"/>
                </a:cubicBezTo>
                <a:cubicBezTo>
                  <a:pt x="1352" y="2420"/>
                  <a:pt x="1353" y="2412"/>
                  <a:pt x="1342" y="2405"/>
                </a:cubicBezTo>
                <a:cubicBezTo>
                  <a:pt x="1328" y="2384"/>
                  <a:pt x="1323" y="2360"/>
                  <a:pt x="1307" y="2339"/>
                </a:cubicBezTo>
                <a:cubicBezTo>
                  <a:pt x="1302" y="2325"/>
                  <a:pt x="1299" y="2315"/>
                  <a:pt x="1288" y="2304"/>
                </a:cubicBezTo>
                <a:cubicBezTo>
                  <a:pt x="1281" y="2283"/>
                  <a:pt x="1260" y="2271"/>
                  <a:pt x="1241" y="2263"/>
                </a:cubicBezTo>
                <a:cubicBezTo>
                  <a:pt x="1201" y="2269"/>
                  <a:pt x="1212" y="2278"/>
                  <a:pt x="1184" y="2295"/>
                </a:cubicBezTo>
                <a:cubicBezTo>
                  <a:pt x="1175" y="2301"/>
                  <a:pt x="1168" y="2309"/>
                  <a:pt x="1159" y="2314"/>
                </a:cubicBezTo>
                <a:cubicBezTo>
                  <a:pt x="1153" y="2317"/>
                  <a:pt x="1140" y="2320"/>
                  <a:pt x="1140" y="2320"/>
                </a:cubicBezTo>
                <a:cubicBezTo>
                  <a:pt x="1121" y="2307"/>
                  <a:pt x="1132" y="2282"/>
                  <a:pt x="1115" y="2267"/>
                </a:cubicBezTo>
                <a:cubicBezTo>
                  <a:pt x="1112" y="2264"/>
                  <a:pt x="1100" y="2261"/>
                  <a:pt x="1096" y="2260"/>
                </a:cubicBezTo>
                <a:cubicBezTo>
                  <a:pt x="1087" y="2246"/>
                  <a:pt x="1076" y="2234"/>
                  <a:pt x="1065" y="2222"/>
                </a:cubicBezTo>
                <a:cubicBezTo>
                  <a:pt x="1061" y="2188"/>
                  <a:pt x="1070" y="2092"/>
                  <a:pt x="1033" y="2081"/>
                </a:cubicBezTo>
                <a:cubicBezTo>
                  <a:pt x="1017" y="2063"/>
                  <a:pt x="1018" y="2033"/>
                  <a:pt x="998" y="2021"/>
                </a:cubicBezTo>
                <a:cubicBezTo>
                  <a:pt x="991" y="2009"/>
                  <a:pt x="979" y="2003"/>
                  <a:pt x="970" y="1992"/>
                </a:cubicBezTo>
                <a:cubicBezTo>
                  <a:pt x="953" y="1942"/>
                  <a:pt x="966" y="1949"/>
                  <a:pt x="901" y="1945"/>
                </a:cubicBezTo>
                <a:cubicBezTo>
                  <a:pt x="851" y="1930"/>
                  <a:pt x="806" y="1932"/>
                  <a:pt x="753" y="1929"/>
                </a:cubicBezTo>
                <a:cubicBezTo>
                  <a:pt x="739" y="1917"/>
                  <a:pt x="748" y="1906"/>
                  <a:pt x="759" y="1895"/>
                </a:cubicBezTo>
                <a:cubicBezTo>
                  <a:pt x="753" y="1861"/>
                  <a:pt x="749" y="1864"/>
                  <a:pt x="718" y="1854"/>
                </a:cubicBezTo>
                <a:cubicBezTo>
                  <a:pt x="682" y="1857"/>
                  <a:pt x="672" y="1860"/>
                  <a:pt x="636" y="1857"/>
                </a:cubicBezTo>
                <a:cubicBezTo>
                  <a:pt x="629" y="1855"/>
                  <a:pt x="624" y="1854"/>
                  <a:pt x="620" y="1847"/>
                </a:cubicBezTo>
                <a:cubicBezTo>
                  <a:pt x="617" y="1841"/>
                  <a:pt x="614" y="1829"/>
                  <a:pt x="614" y="1829"/>
                </a:cubicBezTo>
                <a:cubicBezTo>
                  <a:pt x="610" y="1802"/>
                  <a:pt x="605" y="1791"/>
                  <a:pt x="586" y="1772"/>
                </a:cubicBezTo>
                <a:cubicBezTo>
                  <a:pt x="578" y="1746"/>
                  <a:pt x="589" y="1776"/>
                  <a:pt x="576" y="1756"/>
                </a:cubicBezTo>
                <a:cubicBezTo>
                  <a:pt x="566" y="1741"/>
                  <a:pt x="577" y="1724"/>
                  <a:pt x="557" y="1718"/>
                </a:cubicBezTo>
                <a:cubicBezTo>
                  <a:pt x="541" y="1695"/>
                  <a:pt x="584" y="1690"/>
                  <a:pt x="601" y="1687"/>
                </a:cubicBezTo>
                <a:cubicBezTo>
                  <a:pt x="614" y="1674"/>
                  <a:pt x="604" y="1659"/>
                  <a:pt x="595" y="1646"/>
                </a:cubicBezTo>
                <a:cubicBezTo>
                  <a:pt x="591" y="1633"/>
                  <a:pt x="587" y="1621"/>
                  <a:pt x="583" y="1608"/>
                </a:cubicBezTo>
                <a:cubicBezTo>
                  <a:pt x="582" y="1604"/>
                  <a:pt x="579" y="1595"/>
                  <a:pt x="579" y="1595"/>
                </a:cubicBezTo>
                <a:cubicBezTo>
                  <a:pt x="576" y="1571"/>
                  <a:pt x="575" y="1547"/>
                  <a:pt x="570" y="1523"/>
                </a:cubicBezTo>
                <a:cubicBezTo>
                  <a:pt x="566" y="1503"/>
                  <a:pt x="554" y="1486"/>
                  <a:pt x="548" y="1466"/>
                </a:cubicBezTo>
                <a:cubicBezTo>
                  <a:pt x="550" y="1451"/>
                  <a:pt x="552" y="1411"/>
                  <a:pt x="564" y="1400"/>
                </a:cubicBezTo>
                <a:cubicBezTo>
                  <a:pt x="570" y="1394"/>
                  <a:pt x="608" y="1375"/>
                  <a:pt x="617" y="1372"/>
                </a:cubicBezTo>
                <a:cubicBezTo>
                  <a:pt x="627" y="1362"/>
                  <a:pt x="639" y="1356"/>
                  <a:pt x="649" y="1346"/>
                </a:cubicBezTo>
                <a:cubicBezTo>
                  <a:pt x="656" y="1325"/>
                  <a:pt x="653" y="1334"/>
                  <a:pt x="658" y="1318"/>
                </a:cubicBezTo>
                <a:cubicBezTo>
                  <a:pt x="651" y="1273"/>
                  <a:pt x="640" y="1275"/>
                  <a:pt x="608" y="1249"/>
                </a:cubicBezTo>
                <a:cubicBezTo>
                  <a:pt x="593" y="1237"/>
                  <a:pt x="586" y="1223"/>
                  <a:pt x="567" y="1214"/>
                </a:cubicBezTo>
                <a:cubicBezTo>
                  <a:pt x="552" y="1207"/>
                  <a:pt x="532" y="1203"/>
                  <a:pt x="516" y="1198"/>
                </a:cubicBezTo>
                <a:cubicBezTo>
                  <a:pt x="510" y="1196"/>
                  <a:pt x="497" y="1192"/>
                  <a:pt x="497" y="1192"/>
                </a:cubicBezTo>
                <a:cubicBezTo>
                  <a:pt x="475" y="1177"/>
                  <a:pt x="448" y="1173"/>
                  <a:pt x="422" y="1167"/>
                </a:cubicBezTo>
                <a:cubicBezTo>
                  <a:pt x="405" y="1157"/>
                  <a:pt x="411" y="1153"/>
                  <a:pt x="403" y="1145"/>
                </a:cubicBezTo>
                <a:cubicBezTo>
                  <a:pt x="398" y="1140"/>
                  <a:pt x="390" y="1140"/>
                  <a:pt x="384" y="1138"/>
                </a:cubicBezTo>
                <a:cubicBezTo>
                  <a:pt x="378" y="1136"/>
                  <a:pt x="365" y="1132"/>
                  <a:pt x="365" y="1132"/>
                </a:cubicBezTo>
                <a:cubicBezTo>
                  <a:pt x="347" y="1120"/>
                  <a:pt x="324" y="1107"/>
                  <a:pt x="302" y="1101"/>
                </a:cubicBezTo>
                <a:cubicBezTo>
                  <a:pt x="274" y="1094"/>
                  <a:pt x="282" y="1097"/>
                  <a:pt x="264" y="1091"/>
                </a:cubicBezTo>
                <a:cubicBezTo>
                  <a:pt x="258" y="1089"/>
                  <a:pt x="245" y="1085"/>
                  <a:pt x="245" y="1085"/>
                </a:cubicBezTo>
                <a:cubicBezTo>
                  <a:pt x="217" y="1066"/>
                  <a:pt x="196" y="1029"/>
                  <a:pt x="163" y="1019"/>
                </a:cubicBezTo>
                <a:cubicBezTo>
                  <a:pt x="152" y="1006"/>
                  <a:pt x="132" y="989"/>
                  <a:pt x="116" y="984"/>
                </a:cubicBezTo>
                <a:cubicBezTo>
                  <a:pt x="101" y="974"/>
                  <a:pt x="89" y="964"/>
                  <a:pt x="72" y="959"/>
                </a:cubicBezTo>
                <a:cubicBezTo>
                  <a:pt x="57" y="949"/>
                  <a:pt x="13" y="930"/>
                  <a:pt x="0" y="9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2689448" y="1621096"/>
            <a:ext cx="1752600" cy="1466850"/>
          </a:xfrm>
          <a:custGeom>
            <a:avLst/>
            <a:gdLst>
              <a:gd name="T0" fmla="*/ 177 w 2760"/>
              <a:gd name="T1" fmla="*/ 832 h 2309"/>
              <a:gd name="T2" fmla="*/ 271 w 2760"/>
              <a:gd name="T3" fmla="*/ 750 h 2309"/>
              <a:gd name="T4" fmla="*/ 350 w 2760"/>
              <a:gd name="T5" fmla="*/ 636 h 2309"/>
              <a:gd name="T6" fmla="*/ 363 w 2760"/>
              <a:gd name="T7" fmla="*/ 548 h 2309"/>
              <a:gd name="T8" fmla="*/ 577 w 2760"/>
              <a:gd name="T9" fmla="*/ 365 h 2309"/>
              <a:gd name="T10" fmla="*/ 668 w 2760"/>
              <a:gd name="T11" fmla="*/ 214 h 2309"/>
              <a:gd name="T12" fmla="*/ 804 w 2760"/>
              <a:gd name="T13" fmla="*/ 249 h 2309"/>
              <a:gd name="T14" fmla="*/ 823 w 2760"/>
              <a:gd name="T15" fmla="*/ 173 h 2309"/>
              <a:gd name="T16" fmla="*/ 706 w 2760"/>
              <a:gd name="T17" fmla="*/ 75 h 2309"/>
              <a:gd name="T18" fmla="*/ 826 w 2760"/>
              <a:gd name="T19" fmla="*/ 6 h 2309"/>
              <a:gd name="T20" fmla="*/ 952 w 2760"/>
              <a:gd name="T21" fmla="*/ 148 h 2309"/>
              <a:gd name="T22" fmla="*/ 1122 w 2760"/>
              <a:gd name="T23" fmla="*/ 161 h 2309"/>
              <a:gd name="T24" fmla="*/ 1283 w 2760"/>
              <a:gd name="T25" fmla="*/ 179 h 2309"/>
              <a:gd name="T26" fmla="*/ 1399 w 2760"/>
              <a:gd name="T27" fmla="*/ 268 h 2309"/>
              <a:gd name="T28" fmla="*/ 1428 w 2760"/>
              <a:gd name="T29" fmla="*/ 536 h 2309"/>
              <a:gd name="T30" fmla="*/ 1487 w 2760"/>
              <a:gd name="T31" fmla="*/ 677 h 2309"/>
              <a:gd name="T32" fmla="*/ 1557 w 2760"/>
              <a:gd name="T33" fmla="*/ 709 h 2309"/>
              <a:gd name="T34" fmla="*/ 1642 w 2760"/>
              <a:gd name="T35" fmla="*/ 545 h 2309"/>
              <a:gd name="T36" fmla="*/ 1944 w 2760"/>
              <a:gd name="T37" fmla="*/ 545 h 2309"/>
              <a:gd name="T38" fmla="*/ 1985 w 2760"/>
              <a:gd name="T39" fmla="*/ 334 h 2309"/>
              <a:gd name="T40" fmla="*/ 2162 w 2760"/>
              <a:gd name="T41" fmla="*/ 343 h 2309"/>
              <a:gd name="T42" fmla="*/ 2259 w 2760"/>
              <a:gd name="T43" fmla="*/ 482 h 2309"/>
              <a:gd name="T44" fmla="*/ 2237 w 2760"/>
              <a:gd name="T45" fmla="*/ 580 h 2309"/>
              <a:gd name="T46" fmla="*/ 2259 w 2760"/>
              <a:gd name="T47" fmla="*/ 658 h 2309"/>
              <a:gd name="T48" fmla="*/ 2351 w 2760"/>
              <a:gd name="T49" fmla="*/ 775 h 2309"/>
              <a:gd name="T50" fmla="*/ 2537 w 2760"/>
              <a:gd name="T51" fmla="*/ 791 h 2309"/>
              <a:gd name="T52" fmla="*/ 2713 w 2760"/>
              <a:gd name="T53" fmla="*/ 721 h 2309"/>
              <a:gd name="T54" fmla="*/ 2710 w 2760"/>
              <a:gd name="T55" fmla="*/ 847 h 2309"/>
              <a:gd name="T56" fmla="*/ 2628 w 2760"/>
              <a:gd name="T57" fmla="*/ 920 h 2309"/>
              <a:gd name="T58" fmla="*/ 2467 w 2760"/>
              <a:gd name="T59" fmla="*/ 1030 h 2309"/>
              <a:gd name="T60" fmla="*/ 2367 w 2760"/>
              <a:gd name="T61" fmla="*/ 1052 h 2309"/>
              <a:gd name="T62" fmla="*/ 2259 w 2760"/>
              <a:gd name="T63" fmla="*/ 1131 h 2309"/>
              <a:gd name="T64" fmla="*/ 2285 w 2760"/>
              <a:gd name="T65" fmla="*/ 1273 h 2309"/>
              <a:gd name="T66" fmla="*/ 2168 w 2760"/>
              <a:gd name="T67" fmla="*/ 1244 h 2309"/>
              <a:gd name="T68" fmla="*/ 2083 w 2760"/>
              <a:gd name="T69" fmla="*/ 1361 h 2309"/>
              <a:gd name="T70" fmla="*/ 2143 w 2760"/>
              <a:gd name="T71" fmla="*/ 1481 h 2309"/>
              <a:gd name="T72" fmla="*/ 2225 w 2760"/>
              <a:gd name="T73" fmla="*/ 1623 h 2309"/>
              <a:gd name="T74" fmla="*/ 2146 w 2760"/>
              <a:gd name="T75" fmla="*/ 1742 h 2309"/>
              <a:gd name="T76" fmla="*/ 2039 w 2760"/>
              <a:gd name="T77" fmla="*/ 1692 h 2309"/>
              <a:gd name="T78" fmla="*/ 1818 w 2760"/>
              <a:gd name="T79" fmla="*/ 1777 h 2309"/>
              <a:gd name="T80" fmla="*/ 1825 w 2760"/>
              <a:gd name="T81" fmla="*/ 2048 h 2309"/>
              <a:gd name="T82" fmla="*/ 1714 w 2760"/>
              <a:gd name="T83" fmla="*/ 2177 h 2309"/>
              <a:gd name="T84" fmla="*/ 1645 w 2760"/>
              <a:gd name="T85" fmla="*/ 2262 h 2309"/>
              <a:gd name="T86" fmla="*/ 1406 w 2760"/>
              <a:gd name="T87" fmla="*/ 2174 h 2309"/>
              <a:gd name="T88" fmla="*/ 1330 w 2760"/>
              <a:gd name="T89" fmla="*/ 2042 h 2309"/>
              <a:gd name="T90" fmla="*/ 1204 w 2760"/>
              <a:gd name="T91" fmla="*/ 1960 h 2309"/>
              <a:gd name="T92" fmla="*/ 1075 w 2760"/>
              <a:gd name="T93" fmla="*/ 1925 h 2309"/>
              <a:gd name="T94" fmla="*/ 905 w 2760"/>
              <a:gd name="T95" fmla="*/ 2089 h 2309"/>
              <a:gd name="T96" fmla="*/ 788 w 2760"/>
              <a:gd name="T97" fmla="*/ 2095 h 2309"/>
              <a:gd name="T98" fmla="*/ 715 w 2760"/>
              <a:gd name="T99" fmla="*/ 2016 h 2309"/>
              <a:gd name="T100" fmla="*/ 605 w 2760"/>
              <a:gd name="T101" fmla="*/ 1941 h 2309"/>
              <a:gd name="T102" fmla="*/ 523 w 2760"/>
              <a:gd name="T103" fmla="*/ 2051 h 2309"/>
              <a:gd name="T104" fmla="*/ 240 w 2760"/>
              <a:gd name="T105" fmla="*/ 1985 h 2309"/>
              <a:gd name="T106" fmla="*/ 265 w 2760"/>
              <a:gd name="T107" fmla="*/ 1793 h 2309"/>
              <a:gd name="T108" fmla="*/ 268 w 2760"/>
              <a:gd name="T109" fmla="*/ 1689 h 2309"/>
              <a:gd name="T110" fmla="*/ 205 w 2760"/>
              <a:gd name="T111" fmla="*/ 1459 h 2309"/>
              <a:gd name="T112" fmla="*/ 300 w 2760"/>
              <a:gd name="T113" fmla="*/ 1336 h 2309"/>
              <a:gd name="T114" fmla="*/ 202 w 2760"/>
              <a:gd name="T115" fmla="*/ 1241 h 2309"/>
              <a:gd name="T116" fmla="*/ 114 w 2760"/>
              <a:gd name="T117" fmla="*/ 1169 h 2309"/>
              <a:gd name="T118" fmla="*/ 3 w 2760"/>
              <a:gd name="T119" fmla="*/ 1081 h 2309"/>
              <a:gd name="T120" fmla="*/ 104 w 2760"/>
              <a:gd name="T121" fmla="*/ 920 h 2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60" h="2309">
                <a:moveTo>
                  <a:pt x="104" y="920"/>
                </a:moveTo>
                <a:cubicBezTo>
                  <a:pt x="108" y="868"/>
                  <a:pt x="104" y="892"/>
                  <a:pt x="136" y="873"/>
                </a:cubicBezTo>
                <a:cubicBezTo>
                  <a:pt x="138" y="866"/>
                  <a:pt x="140" y="846"/>
                  <a:pt x="145" y="841"/>
                </a:cubicBezTo>
                <a:cubicBezTo>
                  <a:pt x="150" y="836"/>
                  <a:pt x="171" y="833"/>
                  <a:pt x="177" y="832"/>
                </a:cubicBezTo>
                <a:cubicBezTo>
                  <a:pt x="184" y="824"/>
                  <a:pt x="192" y="820"/>
                  <a:pt x="199" y="813"/>
                </a:cubicBezTo>
                <a:cubicBezTo>
                  <a:pt x="207" y="805"/>
                  <a:pt x="209" y="797"/>
                  <a:pt x="214" y="788"/>
                </a:cubicBezTo>
                <a:cubicBezTo>
                  <a:pt x="220" y="778"/>
                  <a:pt x="239" y="772"/>
                  <a:pt x="249" y="769"/>
                </a:cubicBezTo>
                <a:cubicBezTo>
                  <a:pt x="256" y="761"/>
                  <a:pt x="262" y="756"/>
                  <a:pt x="271" y="750"/>
                </a:cubicBezTo>
                <a:cubicBezTo>
                  <a:pt x="278" y="728"/>
                  <a:pt x="272" y="735"/>
                  <a:pt x="284" y="725"/>
                </a:cubicBezTo>
                <a:cubicBezTo>
                  <a:pt x="288" y="712"/>
                  <a:pt x="290" y="699"/>
                  <a:pt x="300" y="690"/>
                </a:cubicBezTo>
                <a:cubicBezTo>
                  <a:pt x="305" y="674"/>
                  <a:pt x="317" y="676"/>
                  <a:pt x="331" y="671"/>
                </a:cubicBezTo>
                <a:cubicBezTo>
                  <a:pt x="340" y="658"/>
                  <a:pt x="345" y="651"/>
                  <a:pt x="350" y="636"/>
                </a:cubicBezTo>
                <a:cubicBezTo>
                  <a:pt x="347" y="614"/>
                  <a:pt x="344" y="618"/>
                  <a:pt x="334" y="602"/>
                </a:cubicBezTo>
                <a:cubicBezTo>
                  <a:pt x="331" y="591"/>
                  <a:pt x="325" y="584"/>
                  <a:pt x="322" y="573"/>
                </a:cubicBezTo>
                <a:cubicBezTo>
                  <a:pt x="326" y="561"/>
                  <a:pt x="332" y="558"/>
                  <a:pt x="344" y="554"/>
                </a:cubicBezTo>
                <a:cubicBezTo>
                  <a:pt x="350" y="552"/>
                  <a:pt x="363" y="548"/>
                  <a:pt x="363" y="548"/>
                </a:cubicBezTo>
                <a:cubicBezTo>
                  <a:pt x="375" y="536"/>
                  <a:pt x="379" y="528"/>
                  <a:pt x="385" y="513"/>
                </a:cubicBezTo>
                <a:cubicBezTo>
                  <a:pt x="387" y="481"/>
                  <a:pt x="383" y="449"/>
                  <a:pt x="407" y="425"/>
                </a:cubicBezTo>
                <a:cubicBezTo>
                  <a:pt x="427" y="364"/>
                  <a:pt x="489" y="389"/>
                  <a:pt x="552" y="387"/>
                </a:cubicBezTo>
                <a:cubicBezTo>
                  <a:pt x="571" y="383"/>
                  <a:pt x="573" y="383"/>
                  <a:pt x="577" y="365"/>
                </a:cubicBezTo>
                <a:cubicBezTo>
                  <a:pt x="578" y="349"/>
                  <a:pt x="565" y="259"/>
                  <a:pt x="599" y="249"/>
                </a:cubicBezTo>
                <a:cubicBezTo>
                  <a:pt x="624" y="219"/>
                  <a:pt x="586" y="266"/>
                  <a:pt x="608" y="233"/>
                </a:cubicBezTo>
                <a:cubicBezTo>
                  <a:pt x="617" y="220"/>
                  <a:pt x="647" y="218"/>
                  <a:pt x="659" y="217"/>
                </a:cubicBezTo>
                <a:cubicBezTo>
                  <a:pt x="662" y="216"/>
                  <a:pt x="665" y="216"/>
                  <a:pt x="668" y="214"/>
                </a:cubicBezTo>
                <a:cubicBezTo>
                  <a:pt x="671" y="212"/>
                  <a:pt x="672" y="209"/>
                  <a:pt x="675" y="208"/>
                </a:cubicBezTo>
                <a:cubicBezTo>
                  <a:pt x="681" y="205"/>
                  <a:pt x="693" y="202"/>
                  <a:pt x="693" y="202"/>
                </a:cubicBezTo>
                <a:cubicBezTo>
                  <a:pt x="704" y="227"/>
                  <a:pt x="759" y="219"/>
                  <a:pt x="775" y="220"/>
                </a:cubicBezTo>
                <a:cubicBezTo>
                  <a:pt x="790" y="226"/>
                  <a:pt x="791" y="241"/>
                  <a:pt x="804" y="249"/>
                </a:cubicBezTo>
                <a:cubicBezTo>
                  <a:pt x="815" y="256"/>
                  <a:pt x="830" y="260"/>
                  <a:pt x="842" y="265"/>
                </a:cubicBezTo>
                <a:cubicBezTo>
                  <a:pt x="850" y="264"/>
                  <a:pt x="859" y="265"/>
                  <a:pt x="867" y="261"/>
                </a:cubicBezTo>
                <a:cubicBezTo>
                  <a:pt x="870" y="260"/>
                  <a:pt x="874" y="189"/>
                  <a:pt x="854" y="183"/>
                </a:cubicBezTo>
                <a:cubicBezTo>
                  <a:pt x="841" y="167"/>
                  <a:pt x="856" y="182"/>
                  <a:pt x="823" y="173"/>
                </a:cubicBezTo>
                <a:cubicBezTo>
                  <a:pt x="821" y="172"/>
                  <a:pt x="792" y="143"/>
                  <a:pt x="788" y="138"/>
                </a:cubicBezTo>
                <a:cubicBezTo>
                  <a:pt x="781" y="117"/>
                  <a:pt x="750" y="124"/>
                  <a:pt x="731" y="120"/>
                </a:cubicBezTo>
                <a:cubicBezTo>
                  <a:pt x="712" y="111"/>
                  <a:pt x="704" y="106"/>
                  <a:pt x="697" y="85"/>
                </a:cubicBezTo>
                <a:cubicBezTo>
                  <a:pt x="700" y="82"/>
                  <a:pt x="702" y="77"/>
                  <a:pt x="706" y="75"/>
                </a:cubicBezTo>
                <a:cubicBezTo>
                  <a:pt x="712" y="72"/>
                  <a:pt x="725" y="69"/>
                  <a:pt x="725" y="69"/>
                </a:cubicBezTo>
                <a:cubicBezTo>
                  <a:pt x="739" y="60"/>
                  <a:pt x="756" y="55"/>
                  <a:pt x="772" y="50"/>
                </a:cubicBezTo>
                <a:cubicBezTo>
                  <a:pt x="781" y="36"/>
                  <a:pt x="796" y="28"/>
                  <a:pt x="810" y="19"/>
                </a:cubicBezTo>
                <a:cubicBezTo>
                  <a:pt x="818" y="6"/>
                  <a:pt x="812" y="10"/>
                  <a:pt x="826" y="6"/>
                </a:cubicBezTo>
                <a:cubicBezTo>
                  <a:pt x="832" y="4"/>
                  <a:pt x="845" y="0"/>
                  <a:pt x="845" y="0"/>
                </a:cubicBezTo>
                <a:cubicBezTo>
                  <a:pt x="872" y="9"/>
                  <a:pt x="867" y="26"/>
                  <a:pt x="873" y="50"/>
                </a:cubicBezTo>
                <a:cubicBezTo>
                  <a:pt x="874" y="68"/>
                  <a:pt x="869" y="89"/>
                  <a:pt x="879" y="104"/>
                </a:cubicBezTo>
                <a:cubicBezTo>
                  <a:pt x="893" y="126"/>
                  <a:pt x="928" y="145"/>
                  <a:pt x="952" y="148"/>
                </a:cubicBezTo>
                <a:cubicBezTo>
                  <a:pt x="968" y="153"/>
                  <a:pt x="976" y="168"/>
                  <a:pt x="993" y="173"/>
                </a:cubicBezTo>
                <a:cubicBezTo>
                  <a:pt x="1031" y="171"/>
                  <a:pt x="1040" y="173"/>
                  <a:pt x="1068" y="164"/>
                </a:cubicBezTo>
                <a:cubicBezTo>
                  <a:pt x="1077" y="155"/>
                  <a:pt x="1077" y="149"/>
                  <a:pt x="1087" y="142"/>
                </a:cubicBezTo>
                <a:cubicBezTo>
                  <a:pt x="1105" y="146"/>
                  <a:pt x="1108" y="152"/>
                  <a:pt x="1122" y="161"/>
                </a:cubicBezTo>
                <a:cubicBezTo>
                  <a:pt x="1129" y="166"/>
                  <a:pt x="1157" y="167"/>
                  <a:pt x="1157" y="167"/>
                </a:cubicBezTo>
                <a:cubicBezTo>
                  <a:pt x="1165" y="179"/>
                  <a:pt x="1162" y="185"/>
                  <a:pt x="1176" y="189"/>
                </a:cubicBezTo>
                <a:cubicBezTo>
                  <a:pt x="1201" y="186"/>
                  <a:pt x="1224" y="179"/>
                  <a:pt x="1248" y="173"/>
                </a:cubicBezTo>
                <a:cubicBezTo>
                  <a:pt x="1248" y="173"/>
                  <a:pt x="1277" y="175"/>
                  <a:pt x="1283" y="179"/>
                </a:cubicBezTo>
                <a:cubicBezTo>
                  <a:pt x="1296" y="187"/>
                  <a:pt x="1294" y="196"/>
                  <a:pt x="1314" y="202"/>
                </a:cubicBezTo>
                <a:cubicBezTo>
                  <a:pt x="1326" y="205"/>
                  <a:pt x="1349" y="211"/>
                  <a:pt x="1349" y="211"/>
                </a:cubicBezTo>
                <a:cubicBezTo>
                  <a:pt x="1357" y="223"/>
                  <a:pt x="1370" y="229"/>
                  <a:pt x="1383" y="233"/>
                </a:cubicBezTo>
                <a:cubicBezTo>
                  <a:pt x="1395" y="243"/>
                  <a:pt x="1392" y="256"/>
                  <a:pt x="1399" y="268"/>
                </a:cubicBezTo>
                <a:cubicBezTo>
                  <a:pt x="1406" y="279"/>
                  <a:pt x="1418" y="288"/>
                  <a:pt x="1428" y="296"/>
                </a:cubicBezTo>
                <a:cubicBezTo>
                  <a:pt x="1437" y="324"/>
                  <a:pt x="1430" y="351"/>
                  <a:pt x="1412" y="372"/>
                </a:cubicBezTo>
                <a:cubicBezTo>
                  <a:pt x="1408" y="384"/>
                  <a:pt x="1403" y="397"/>
                  <a:pt x="1399" y="409"/>
                </a:cubicBezTo>
                <a:cubicBezTo>
                  <a:pt x="1402" y="452"/>
                  <a:pt x="1416" y="494"/>
                  <a:pt x="1428" y="536"/>
                </a:cubicBezTo>
                <a:cubicBezTo>
                  <a:pt x="1434" y="558"/>
                  <a:pt x="1430" y="566"/>
                  <a:pt x="1453" y="573"/>
                </a:cubicBezTo>
                <a:cubicBezTo>
                  <a:pt x="1468" y="591"/>
                  <a:pt x="1495" y="595"/>
                  <a:pt x="1513" y="611"/>
                </a:cubicBezTo>
                <a:cubicBezTo>
                  <a:pt x="1510" y="622"/>
                  <a:pt x="1504" y="626"/>
                  <a:pt x="1497" y="636"/>
                </a:cubicBezTo>
                <a:cubicBezTo>
                  <a:pt x="1489" y="662"/>
                  <a:pt x="1492" y="648"/>
                  <a:pt x="1487" y="677"/>
                </a:cubicBezTo>
                <a:cubicBezTo>
                  <a:pt x="1488" y="686"/>
                  <a:pt x="1486" y="696"/>
                  <a:pt x="1491" y="703"/>
                </a:cubicBezTo>
                <a:cubicBezTo>
                  <a:pt x="1495" y="708"/>
                  <a:pt x="1510" y="709"/>
                  <a:pt x="1510" y="709"/>
                </a:cubicBezTo>
                <a:cubicBezTo>
                  <a:pt x="1517" y="720"/>
                  <a:pt x="1517" y="727"/>
                  <a:pt x="1528" y="734"/>
                </a:cubicBezTo>
                <a:cubicBezTo>
                  <a:pt x="1546" y="729"/>
                  <a:pt x="1544" y="720"/>
                  <a:pt x="1557" y="709"/>
                </a:cubicBezTo>
                <a:cubicBezTo>
                  <a:pt x="1562" y="692"/>
                  <a:pt x="1569" y="677"/>
                  <a:pt x="1579" y="662"/>
                </a:cubicBezTo>
                <a:cubicBezTo>
                  <a:pt x="1581" y="655"/>
                  <a:pt x="1586" y="650"/>
                  <a:pt x="1588" y="643"/>
                </a:cubicBezTo>
                <a:cubicBezTo>
                  <a:pt x="1596" y="614"/>
                  <a:pt x="1595" y="598"/>
                  <a:pt x="1617" y="576"/>
                </a:cubicBezTo>
                <a:cubicBezTo>
                  <a:pt x="1623" y="558"/>
                  <a:pt x="1622" y="551"/>
                  <a:pt x="1642" y="545"/>
                </a:cubicBezTo>
                <a:cubicBezTo>
                  <a:pt x="1661" y="547"/>
                  <a:pt x="1672" y="548"/>
                  <a:pt x="1689" y="554"/>
                </a:cubicBezTo>
                <a:cubicBezTo>
                  <a:pt x="1702" y="570"/>
                  <a:pt x="1727" y="568"/>
                  <a:pt x="1746" y="570"/>
                </a:cubicBezTo>
                <a:cubicBezTo>
                  <a:pt x="1803" y="589"/>
                  <a:pt x="1864" y="579"/>
                  <a:pt x="1919" y="561"/>
                </a:cubicBezTo>
                <a:cubicBezTo>
                  <a:pt x="1927" y="552"/>
                  <a:pt x="1935" y="552"/>
                  <a:pt x="1944" y="545"/>
                </a:cubicBezTo>
                <a:cubicBezTo>
                  <a:pt x="1959" y="533"/>
                  <a:pt x="1972" y="518"/>
                  <a:pt x="1988" y="507"/>
                </a:cubicBezTo>
                <a:cubicBezTo>
                  <a:pt x="1997" y="487"/>
                  <a:pt x="1996" y="463"/>
                  <a:pt x="1998" y="441"/>
                </a:cubicBezTo>
                <a:cubicBezTo>
                  <a:pt x="1995" y="411"/>
                  <a:pt x="1987" y="390"/>
                  <a:pt x="1982" y="362"/>
                </a:cubicBezTo>
                <a:cubicBezTo>
                  <a:pt x="1983" y="353"/>
                  <a:pt x="1981" y="342"/>
                  <a:pt x="1985" y="334"/>
                </a:cubicBezTo>
                <a:cubicBezTo>
                  <a:pt x="1987" y="331"/>
                  <a:pt x="1992" y="335"/>
                  <a:pt x="1995" y="337"/>
                </a:cubicBezTo>
                <a:cubicBezTo>
                  <a:pt x="2009" y="348"/>
                  <a:pt x="2007" y="366"/>
                  <a:pt x="2026" y="372"/>
                </a:cubicBezTo>
                <a:cubicBezTo>
                  <a:pt x="2059" y="369"/>
                  <a:pt x="2095" y="361"/>
                  <a:pt x="2127" y="350"/>
                </a:cubicBezTo>
                <a:cubicBezTo>
                  <a:pt x="2138" y="337"/>
                  <a:pt x="2145" y="340"/>
                  <a:pt x="2162" y="343"/>
                </a:cubicBezTo>
                <a:cubicBezTo>
                  <a:pt x="2169" y="351"/>
                  <a:pt x="2173" y="358"/>
                  <a:pt x="2181" y="365"/>
                </a:cubicBezTo>
                <a:cubicBezTo>
                  <a:pt x="2185" y="379"/>
                  <a:pt x="2194" y="387"/>
                  <a:pt x="2200" y="400"/>
                </a:cubicBezTo>
                <a:cubicBezTo>
                  <a:pt x="2202" y="426"/>
                  <a:pt x="2200" y="449"/>
                  <a:pt x="2228" y="457"/>
                </a:cubicBezTo>
                <a:cubicBezTo>
                  <a:pt x="2239" y="464"/>
                  <a:pt x="2250" y="473"/>
                  <a:pt x="2259" y="482"/>
                </a:cubicBezTo>
                <a:cubicBezTo>
                  <a:pt x="2264" y="487"/>
                  <a:pt x="2272" y="498"/>
                  <a:pt x="2272" y="498"/>
                </a:cubicBezTo>
                <a:cubicBezTo>
                  <a:pt x="2279" y="518"/>
                  <a:pt x="2276" y="501"/>
                  <a:pt x="2247" y="510"/>
                </a:cubicBezTo>
                <a:cubicBezTo>
                  <a:pt x="2241" y="512"/>
                  <a:pt x="2239" y="519"/>
                  <a:pt x="2234" y="523"/>
                </a:cubicBezTo>
                <a:cubicBezTo>
                  <a:pt x="2227" y="544"/>
                  <a:pt x="2231" y="559"/>
                  <a:pt x="2237" y="580"/>
                </a:cubicBezTo>
                <a:cubicBezTo>
                  <a:pt x="2236" y="590"/>
                  <a:pt x="2237" y="601"/>
                  <a:pt x="2234" y="611"/>
                </a:cubicBezTo>
                <a:cubicBezTo>
                  <a:pt x="2233" y="614"/>
                  <a:pt x="2226" y="613"/>
                  <a:pt x="2225" y="617"/>
                </a:cubicBezTo>
                <a:cubicBezTo>
                  <a:pt x="2223" y="628"/>
                  <a:pt x="2223" y="641"/>
                  <a:pt x="2231" y="649"/>
                </a:cubicBezTo>
                <a:cubicBezTo>
                  <a:pt x="2238" y="656"/>
                  <a:pt x="2250" y="655"/>
                  <a:pt x="2259" y="658"/>
                </a:cubicBezTo>
                <a:cubicBezTo>
                  <a:pt x="2263" y="659"/>
                  <a:pt x="2272" y="662"/>
                  <a:pt x="2272" y="662"/>
                </a:cubicBezTo>
                <a:cubicBezTo>
                  <a:pt x="2287" y="676"/>
                  <a:pt x="2296" y="689"/>
                  <a:pt x="2316" y="696"/>
                </a:cubicBezTo>
                <a:cubicBezTo>
                  <a:pt x="2331" y="713"/>
                  <a:pt x="2347" y="717"/>
                  <a:pt x="2367" y="725"/>
                </a:cubicBezTo>
                <a:cubicBezTo>
                  <a:pt x="2363" y="745"/>
                  <a:pt x="2357" y="757"/>
                  <a:pt x="2351" y="775"/>
                </a:cubicBezTo>
                <a:cubicBezTo>
                  <a:pt x="2356" y="828"/>
                  <a:pt x="2347" y="832"/>
                  <a:pt x="2398" y="838"/>
                </a:cubicBezTo>
                <a:cubicBezTo>
                  <a:pt x="2409" y="845"/>
                  <a:pt x="2413" y="850"/>
                  <a:pt x="2420" y="860"/>
                </a:cubicBezTo>
                <a:cubicBezTo>
                  <a:pt x="2432" y="842"/>
                  <a:pt x="2417" y="817"/>
                  <a:pt x="2439" y="810"/>
                </a:cubicBezTo>
                <a:cubicBezTo>
                  <a:pt x="2475" y="814"/>
                  <a:pt x="2509" y="815"/>
                  <a:pt x="2537" y="791"/>
                </a:cubicBezTo>
                <a:cubicBezTo>
                  <a:pt x="2549" y="753"/>
                  <a:pt x="2555" y="767"/>
                  <a:pt x="2606" y="762"/>
                </a:cubicBezTo>
                <a:cubicBezTo>
                  <a:pt x="2615" y="761"/>
                  <a:pt x="2637" y="758"/>
                  <a:pt x="2647" y="756"/>
                </a:cubicBezTo>
                <a:cubicBezTo>
                  <a:pt x="2661" y="751"/>
                  <a:pt x="2669" y="741"/>
                  <a:pt x="2682" y="737"/>
                </a:cubicBezTo>
                <a:cubicBezTo>
                  <a:pt x="2691" y="724"/>
                  <a:pt x="2697" y="725"/>
                  <a:pt x="2713" y="721"/>
                </a:cubicBezTo>
                <a:cubicBezTo>
                  <a:pt x="2738" y="729"/>
                  <a:pt x="2735" y="732"/>
                  <a:pt x="2751" y="750"/>
                </a:cubicBezTo>
                <a:cubicBezTo>
                  <a:pt x="2759" y="773"/>
                  <a:pt x="2758" y="784"/>
                  <a:pt x="2760" y="813"/>
                </a:cubicBezTo>
                <a:cubicBezTo>
                  <a:pt x="2760" y="813"/>
                  <a:pt x="2755" y="834"/>
                  <a:pt x="2754" y="835"/>
                </a:cubicBezTo>
                <a:cubicBezTo>
                  <a:pt x="2747" y="843"/>
                  <a:pt x="2721" y="843"/>
                  <a:pt x="2710" y="847"/>
                </a:cubicBezTo>
                <a:cubicBezTo>
                  <a:pt x="2703" y="871"/>
                  <a:pt x="2695" y="880"/>
                  <a:pt x="2682" y="901"/>
                </a:cubicBezTo>
                <a:cubicBezTo>
                  <a:pt x="2675" y="911"/>
                  <a:pt x="2677" y="923"/>
                  <a:pt x="2669" y="933"/>
                </a:cubicBezTo>
                <a:cubicBezTo>
                  <a:pt x="2659" y="930"/>
                  <a:pt x="2648" y="926"/>
                  <a:pt x="2638" y="923"/>
                </a:cubicBezTo>
                <a:cubicBezTo>
                  <a:pt x="2635" y="922"/>
                  <a:pt x="2628" y="920"/>
                  <a:pt x="2628" y="920"/>
                </a:cubicBezTo>
                <a:cubicBezTo>
                  <a:pt x="2616" y="912"/>
                  <a:pt x="2620" y="905"/>
                  <a:pt x="2606" y="901"/>
                </a:cubicBezTo>
                <a:cubicBezTo>
                  <a:pt x="2568" y="905"/>
                  <a:pt x="2535" y="917"/>
                  <a:pt x="2499" y="929"/>
                </a:cubicBezTo>
                <a:cubicBezTo>
                  <a:pt x="2475" y="957"/>
                  <a:pt x="2491" y="929"/>
                  <a:pt x="2483" y="996"/>
                </a:cubicBezTo>
                <a:cubicBezTo>
                  <a:pt x="2481" y="1012"/>
                  <a:pt x="2473" y="1017"/>
                  <a:pt x="2467" y="1030"/>
                </a:cubicBezTo>
                <a:cubicBezTo>
                  <a:pt x="2444" y="1027"/>
                  <a:pt x="2424" y="1023"/>
                  <a:pt x="2401" y="1027"/>
                </a:cubicBezTo>
                <a:cubicBezTo>
                  <a:pt x="2398" y="1029"/>
                  <a:pt x="2395" y="1031"/>
                  <a:pt x="2392" y="1033"/>
                </a:cubicBezTo>
                <a:cubicBezTo>
                  <a:pt x="2389" y="1035"/>
                  <a:pt x="2388" y="1038"/>
                  <a:pt x="2385" y="1040"/>
                </a:cubicBezTo>
                <a:cubicBezTo>
                  <a:pt x="2379" y="1044"/>
                  <a:pt x="2367" y="1052"/>
                  <a:pt x="2367" y="1052"/>
                </a:cubicBezTo>
                <a:cubicBezTo>
                  <a:pt x="2362" y="1064"/>
                  <a:pt x="2355" y="1067"/>
                  <a:pt x="2348" y="1077"/>
                </a:cubicBezTo>
                <a:cubicBezTo>
                  <a:pt x="2344" y="1091"/>
                  <a:pt x="2341" y="1101"/>
                  <a:pt x="2326" y="1106"/>
                </a:cubicBezTo>
                <a:cubicBezTo>
                  <a:pt x="2303" y="1104"/>
                  <a:pt x="2288" y="1099"/>
                  <a:pt x="2269" y="1112"/>
                </a:cubicBezTo>
                <a:cubicBezTo>
                  <a:pt x="2268" y="1113"/>
                  <a:pt x="2259" y="1128"/>
                  <a:pt x="2259" y="1131"/>
                </a:cubicBezTo>
                <a:cubicBezTo>
                  <a:pt x="2260" y="1139"/>
                  <a:pt x="2266" y="1153"/>
                  <a:pt x="2266" y="1153"/>
                </a:cubicBezTo>
                <a:cubicBezTo>
                  <a:pt x="2269" y="1179"/>
                  <a:pt x="2275" y="1195"/>
                  <a:pt x="2297" y="1210"/>
                </a:cubicBezTo>
                <a:cubicBezTo>
                  <a:pt x="2300" y="1220"/>
                  <a:pt x="2304" y="1229"/>
                  <a:pt x="2310" y="1238"/>
                </a:cubicBezTo>
                <a:cubicBezTo>
                  <a:pt x="2315" y="1254"/>
                  <a:pt x="2300" y="1268"/>
                  <a:pt x="2285" y="1273"/>
                </a:cubicBezTo>
                <a:cubicBezTo>
                  <a:pt x="2280" y="1272"/>
                  <a:pt x="2274" y="1272"/>
                  <a:pt x="2269" y="1270"/>
                </a:cubicBezTo>
                <a:cubicBezTo>
                  <a:pt x="2259" y="1265"/>
                  <a:pt x="2262" y="1249"/>
                  <a:pt x="2253" y="1244"/>
                </a:cubicBezTo>
                <a:cubicBezTo>
                  <a:pt x="2247" y="1240"/>
                  <a:pt x="2234" y="1238"/>
                  <a:pt x="2234" y="1238"/>
                </a:cubicBezTo>
                <a:cubicBezTo>
                  <a:pt x="2207" y="1239"/>
                  <a:pt x="2190" y="1236"/>
                  <a:pt x="2168" y="1244"/>
                </a:cubicBezTo>
                <a:cubicBezTo>
                  <a:pt x="2155" y="1249"/>
                  <a:pt x="2130" y="1257"/>
                  <a:pt x="2130" y="1257"/>
                </a:cubicBezTo>
                <a:cubicBezTo>
                  <a:pt x="2121" y="1263"/>
                  <a:pt x="2111" y="1267"/>
                  <a:pt x="2102" y="1273"/>
                </a:cubicBezTo>
                <a:cubicBezTo>
                  <a:pt x="2088" y="1293"/>
                  <a:pt x="2083" y="1295"/>
                  <a:pt x="2096" y="1323"/>
                </a:cubicBezTo>
                <a:cubicBezTo>
                  <a:pt x="2093" y="1338"/>
                  <a:pt x="2091" y="1348"/>
                  <a:pt x="2083" y="1361"/>
                </a:cubicBezTo>
                <a:cubicBezTo>
                  <a:pt x="2078" y="1379"/>
                  <a:pt x="2083" y="1388"/>
                  <a:pt x="2096" y="1399"/>
                </a:cubicBezTo>
                <a:cubicBezTo>
                  <a:pt x="2099" y="1409"/>
                  <a:pt x="2102" y="1419"/>
                  <a:pt x="2105" y="1430"/>
                </a:cubicBezTo>
                <a:cubicBezTo>
                  <a:pt x="2107" y="1446"/>
                  <a:pt x="2102" y="1460"/>
                  <a:pt x="2115" y="1471"/>
                </a:cubicBezTo>
                <a:cubicBezTo>
                  <a:pt x="2123" y="1477"/>
                  <a:pt x="2143" y="1481"/>
                  <a:pt x="2143" y="1481"/>
                </a:cubicBezTo>
                <a:cubicBezTo>
                  <a:pt x="2168" y="1475"/>
                  <a:pt x="2170" y="1475"/>
                  <a:pt x="2203" y="1478"/>
                </a:cubicBezTo>
                <a:cubicBezTo>
                  <a:pt x="2221" y="1489"/>
                  <a:pt x="2226" y="1499"/>
                  <a:pt x="2241" y="1512"/>
                </a:cubicBezTo>
                <a:cubicBezTo>
                  <a:pt x="2238" y="1540"/>
                  <a:pt x="2239" y="1555"/>
                  <a:pt x="2212" y="1563"/>
                </a:cubicBezTo>
                <a:cubicBezTo>
                  <a:pt x="2204" y="1586"/>
                  <a:pt x="2208" y="1606"/>
                  <a:pt x="2225" y="1623"/>
                </a:cubicBezTo>
                <a:cubicBezTo>
                  <a:pt x="2228" y="1632"/>
                  <a:pt x="2234" y="1651"/>
                  <a:pt x="2234" y="1651"/>
                </a:cubicBezTo>
                <a:cubicBezTo>
                  <a:pt x="2229" y="1678"/>
                  <a:pt x="2228" y="1670"/>
                  <a:pt x="2212" y="1689"/>
                </a:cubicBezTo>
                <a:cubicBezTo>
                  <a:pt x="2206" y="1708"/>
                  <a:pt x="2219" y="1725"/>
                  <a:pt x="2193" y="1733"/>
                </a:cubicBezTo>
                <a:cubicBezTo>
                  <a:pt x="2172" y="1747"/>
                  <a:pt x="2191" y="1736"/>
                  <a:pt x="2146" y="1742"/>
                </a:cubicBezTo>
                <a:cubicBezTo>
                  <a:pt x="2129" y="1744"/>
                  <a:pt x="2118" y="1759"/>
                  <a:pt x="2102" y="1764"/>
                </a:cubicBezTo>
                <a:cubicBezTo>
                  <a:pt x="2090" y="1760"/>
                  <a:pt x="2088" y="1754"/>
                  <a:pt x="2080" y="1745"/>
                </a:cubicBezTo>
                <a:cubicBezTo>
                  <a:pt x="2073" y="1723"/>
                  <a:pt x="2078" y="1732"/>
                  <a:pt x="2067" y="1717"/>
                </a:cubicBezTo>
                <a:cubicBezTo>
                  <a:pt x="2061" y="1699"/>
                  <a:pt x="2056" y="1698"/>
                  <a:pt x="2039" y="1692"/>
                </a:cubicBezTo>
                <a:cubicBezTo>
                  <a:pt x="2018" y="1696"/>
                  <a:pt x="2008" y="1707"/>
                  <a:pt x="1988" y="1711"/>
                </a:cubicBezTo>
                <a:cubicBezTo>
                  <a:pt x="1970" y="1715"/>
                  <a:pt x="1952" y="1717"/>
                  <a:pt x="1935" y="1723"/>
                </a:cubicBezTo>
                <a:cubicBezTo>
                  <a:pt x="1879" y="1718"/>
                  <a:pt x="1855" y="1716"/>
                  <a:pt x="1812" y="1745"/>
                </a:cubicBezTo>
                <a:cubicBezTo>
                  <a:pt x="1807" y="1760"/>
                  <a:pt x="1800" y="1771"/>
                  <a:pt x="1818" y="1777"/>
                </a:cubicBezTo>
                <a:cubicBezTo>
                  <a:pt x="1828" y="1786"/>
                  <a:pt x="1834" y="1797"/>
                  <a:pt x="1844" y="1805"/>
                </a:cubicBezTo>
                <a:cubicBezTo>
                  <a:pt x="1849" y="1823"/>
                  <a:pt x="1856" y="1834"/>
                  <a:pt x="1859" y="1853"/>
                </a:cubicBezTo>
                <a:cubicBezTo>
                  <a:pt x="1848" y="1908"/>
                  <a:pt x="1873" y="1976"/>
                  <a:pt x="1844" y="2023"/>
                </a:cubicBezTo>
                <a:cubicBezTo>
                  <a:pt x="1838" y="2032"/>
                  <a:pt x="1831" y="2039"/>
                  <a:pt x="1825" y="2048"/>
                </a:cubicBezTo>
                <a:cubicBezTo>
                  <a:pt x="1816" y="2063"/>
                  <a:pt x="1813" y="2077"/>
                  <a:pt x="1799" y="2089"/>
                </a:cubicBezTo>
                <a:cubicBezTo>
                  <a:pt x="1793" y="2108"/>
                  <a:pt x="1779" y="2120"/>
                  <a:pt x="1768" y="2136"/>
                </a:cubicBezTo>
                <a:cubicBezTo>
                  <a:pt x="1762" y="2154"/>
                  <a:pt x="1758" y="2176"/>
                  <a:pt x="1746" y="2190"/>
                </a:cubicBezTo>
                <a:cubicBezTo>
                  <a:pt x="1733" y="2187"/>
                  <a:pt x="1725" y="2184"/>
                  <a:pt x="1714" y="2177"/>
                </a:cubicBezTo>
                <a:cubicBezTo>
                  <a:pt x="1701" y="2180"/>
                  <a:pt x="1697" y="2186"/>
                  <a:pt x="1686" y="2193"/>
                </a:cubicBezTo>
                <a:cubicBezTo>
                  <a:pt x="1683" y="2197"/>
                  <a:pt x="1678" y="2207"/>
                  <a:pt x="1673" y="2209"/>
                </a:cubicBezTo>
                <a:cubicBezTo>
                  <a:pt x="1667" y="2212"/>
                  <a:pt x="1654" y="2215"/>
                  <a:pt x="1654" y="2215"/>
                </a:cubicBezTo>
                <a:cubicBezTo>
                  <a:pt x="1641" y="2235"/>
                  <a:pt x="1642" y="2233"/>
                  <a:pt x="1645" y="2262"/>
                </a:cubicBezTo>
                <a:cubicBezTo>
                  <a:pt x="1641" y="2309"/>
                  <a:pt x="1640" y="2298"/>
                  <a:pt x="1591" y="2294"/>
                </a:cubicBezTo>
                <a:cubicBezTo>
                  <a:pt x="1576" y="2289"/>
                  <a:pt x="1585" y="2281"/>
                  <a:pt x="1573" y="2272"/>
                </a:cubicBezTo>
                <a:cubicBezTo>
                  <a:pt x="1548" y="2253"/>
                  <a:pt x="1487" y="2250"/>
                  <a:pt x="1456" y="2240"/>
                </a:cubicBezTo>
                <a:cubicBezTo>
                  <a:pt x="1441" y="2217"/>
                  <a:pt x="1426" y="2194"/>
                  <a:pt x="1406" y="2174"/>
                </a:cubicBezTo>
                <a:cubicBezTo>
                  <a:pt x="1400" y="2162"/>
                  <a:pt x="1394" y="2150"/>
                  <a:pt x="1383" y="2143"/>
                </a:cubicBezTo>
                <a:cubicBezTo>
                  <a:pt x="1376" y="2121"/>
                  <a:pt x="1368" y="2105"/>
                  <a:pt x="1349" y="2092"/>
                </a:cubicBezTo>
                <a:cubicBezTo>
                  <a:pt x="1343" y="2083"/>
                  <a:pt x="1336" y="2077"/>
                  <a:pt x="1333" y="2067"/>
                </a:cubicBezTo>
                <a:cubicBezTo>
                  <a:pt x="1332" y="2059"/>
                  <a:pt x="1334" y="2050"/>
                  <a:pt x="1330" y="2042"/>
                </a:cubicBezTo>
                <a:cubicBezTo>
                  <a:pt x="1329" y="2039"/>
                  <a:pt x="1323" y="2041"/>
                  <a:pt x="1320" y="2039"/>
                </a:cubicBezTo>
                <a:cubicBezTo>
                  <a:pt x="1292" y="2022"/>
                  <a:pt x="1269" y="2019"/>
                  <a:pt x="1235" y="2016"/>
                </a:cubicBezTo>
                <a:cubicBezTo>
                  <a:pt x="1228" y="2014"/>
                  <a:pt x="1220" y="2012"/>
                  <a:pt x="1216" y="2004"/>
                </a:cubicBezTo>
                <a:cubicBezTo>
                  <a:pt x="1215" y="2003"/>
                  <a:pt x="1207" y="1964"/>
                  <a:pt x="1204" y="1960"/>
                </a:cubicBezTo>
                <a:cubicBezTo>
                  <a:pt x="1197" y="1952"/>
                  <a:pt x="1198" y="1954"/>
                  <a:pt x="1194" y="1944"/>
                </a:cubicBezTo>
                <a:cubicBezTo>
                  <a:pt x="1191" y="1936"/>
                  <a:pt x="1190" y="1921"/>
                  <a:pt x="1182" y="1916"/>
                </a:cubicBezTo>
                <a:cubicBezTo>
                  <a:pt x="1177" y="1913"/>
                  <a:pt x="1171" y="1913"/>
                  <a:pt x="1166" y="1912"/>
                </a:cubicBezTo>
                <a:cubicBezTo>
                  <a:pt x="1132" y="1923"/>
                  <a:pt x="1117" y="1923"/>
                  <a:pt x="1075" y="1925"/>
                </a:cubicBezTo>
                <a:cubicBezTo>
                  <a:pt x="1065" y="1928"/>
                  <a:pt x="1056" y="1931"/>
                  <a:pt x="1046" y="1935"/>
                </a:cubicBezTo>
                <a:cubicBezTo>
                  <a:pt x="1027" y="1964"/>
                  <a:pt x="1015" y="1965"/>
                  <a:pt x="980" y="1969"/>
                </a:cubicBezTo>
                <a:cubicBezTo>
                  <a:pt x="933" y="1985"/>
                  <a:pt x="938" y="2010"/>
                  <a:pt x="923" y="2051"/>
                </a:cubicBezTo>
                <a:cubicBezTo>
                  <a:pt x="918" y="2064"/>
                  <a:pt x="919" y="2084"/>
                  <a:pt x="905" y="2089"/>
                </a:cubicBezTo>
                <a:cubicBezTo>
                  <a:pt x="893" y="2087"/>
                  <a:pt x="878" y="2086"/>
                  <a:pt x="867" y="2079"/>
                </a:cubicBezTo>
                <a:cubicBezTo>
                  <a:pt x="857" y="2073"/>
                  <a:pt x="857" y="2065"/>
                  <a:pt x="845" y="2061"/>
                </a:cubicBezTo>
                <a:cubicBezTo>
                  <a:pt x="834" y="2062"/>
                  <a:pt x="821" y="2060"/>
                  <a:pt x="813" y="2067"/>
                </a:cubicBezTo>
                <a:cubicBezTo>
                  <a:pt x="801" y="2078"/>
                  <a:pt x="810" y="2088"/>
                  <a:pt x="788" y="2095"/>
                </a:cubicBezTo>
                <a:cubicBezTo>
                  <a:pt x="780" y="2104"/>
                  <a:pt x="774" y="2104"/>
                  <a:pt x="763" y="2108"/>
                </a:cubicBezTo>
                <a:cubicBezTo>
                  <a:pt x="754" y="2101"/>
                  <a:pt x="753" y="2092"/>
                  <a:pt x="747" y="2083"/>
                </a:cubicBezTo>
                <a:cubicBezTo>
                  <a:pt x="743" y="2070"/>
                  <a:pt x="736" y="2057"/>
                  <a:pt x="728" y="2045"/>
                </a:cubicBezTo>
                <a:cubicBezTo>
                  <a:pt x="725" y="2034"/>
                  <a:pt x="719" y="2027"/>
                  <a:pt x="715" y="2016"/>
                </a:cubicBezTo>
                <a:cubicBezTo>
                  <a:pt x="713" y="2010"/>
                  <a:pt x="709" y="1998"/>
                  <a:pt x="709" y="1998"/>
                </a:cubicBezTo>
                <a:cubicBezTo>
                  <a:pt x="704" y="1965"/>
                  <a:pt x="687" y="1955"/>
                  <a:pt x="678" y="1925"/>
                </a:cubicBezTo>
                <a:cubicBezTo>
                  <a:pt x="657" y="1928"/>
                  <a:pt x="658" y="1931"/>
                  <a:pt x="643" y="1941"/>
                </a:cubicBezTo>
                <a:cubicBezTo>
                  <a:pt x="630" y="1939"/>
                  <a:pt x="618" y="1935"/>
                  <a:pt x="605" y="1941"/>
                </a:cubicBezTo>
                <a:cubicBezTo>
                  <a:pt x="602" y="1942"/>
                  <a:pt x="596" y="1965"/>
                  <a:pt x="593" y="1969"/>
                </a:cubicBezTo>
                <a:cubicBezTo>
                  <a:pt x="586" y="1977"/>
                  <a:pt x="574" y="1994"/>
                  <a:pt x="574" y="1994"/>
                </a:cubicBezTo>
                <a:cubicBezTo>
                  <a:pt x="572" y="2002"/>
                  <a:pt x="549" y="2041"/>
                  <a:pt x="542" y="2045"/>
                </a:cubicBezTo>
                <a:cubicBezTo>
                  <a:pt x="536" y="2049"/>
                  <a:pt x="523" y="2051"/>
                  <a:pt x="523" y="2051"/>
                </a:cubicBezTo>
                <a:cubicBezTo>
                  <a:pt x="477" y="2048"/>
                  <a:pt x="441" y="2041"/>
                  <a:pt x="394" y="2039"/>
                </a:cubicBezTo>
                <a:cubicBezTo>
                  <a:pt x="382" y="2034"/>
                  <a:pt x="369" y="2030"/>
                  <a:pt x="356" y="2026"/>
                </a:cubicBezTo>
                <a:cubicBezTo>
                  <a:pt x="350" y="2024"/>
                  <a:pt x="337" y="2020"/>
                  <a:pt x="337" y="2020"/>
                </a:cubicBezTo>
                <a:cubicBezTo>
                  <a:pt x="315" y="1994"/>
                  <a:pt x="272" y="1988"/>
                  <a:pt x="240" y="1985"/>
                </a:cubicBezTo>
                <a:cubicBezTo>
                  <a:pt x="221" y="1979"/>
                  <a:pt x="214" y="1967"/>
                  <a:pt x="202" y="1953"/>
                </a:cubicBezTo>
                <a:cubicBezTo>
                  <a:pt x="205" y="1933"/>
                  <a:pt x="209" y="1916"/>
                  <a:pt x="214" y="1897"/>
                </a:cubicBezTo>
                <a:cubicBezTo>
                  <a:pt x="218" y="1862"/>
                  <a:pt x="217" y="1838"/>
                  <a:pt x="246" y="1818"/>
                </a:cubicBezTo>
                <a:cubicBezTo>
                  <a:pt x="252" y="1809"/>
                  <a:pt x="259" y="1802"/>
                  <a:pt x="265" y="1793"/>
                </a:cubicBezTo>
                <a:cubicBezTo>
                  <a:pt x="272" y="1771"/>
                  <a:pt x="298" y="1771"/>
                  <a:pt x="318" y="1768"/>
                </a:cubicBezTo>
                <a:cubicBezTo>
                  <a:pt x="331" y="1763"/>
                  <a:pt x="330" y="1758"/>
                  <a:pt x="334" y="1745"/>
                </a:cubicBezTo>
                <a:cubicBezTo>
                  <a:pt x="328" y="1721"/>
                  <a:pt x="302" y="1721"/>
                  <a:pt x="281" y="1714"/>
                </a:cubicBezTo>
                <a:cubicBezTo>
                  <a:pt x="274" y="1708"/>
                  <a:pt x="268" y="1689"/>
                  <a:pt x="268" y="1689"/>
                </a:cubicBezTo>
                <a:cubicBezTo>
                  <a:pt x="266" y="1647"/>
                  <a:pt x="273" y="1609"/>
                  <a:pt x="246" y="1578"/>
                </a:cubicBezTo>
                <a:cubicBezTo>
                  <a:pt x="240" y="1560"/>
                  <a:pt x="220" y="1545"/>
                  <a:pt x="208" y="1531"/>
                </a:cubicBezTo>
                <a:cubicBezTo>
                  <a:pt x="201" y="1510"/>
                  <a:pt x="187" y="1495"/>
                  <a:pt x="180" y="1475"/>
                </a:cubicBezTo>
                <a:cubicBezTo>
                  <a:pt x="187" y="1466"/>
                  <a:pt x="194" y="1463"/>
                  <a:pt x="205" y="1459"/>
                </a:cubicBezTo>
                <a:cubicBezTo>
                  <a:pt x="211" y="1455"/>
                  <a:pt x="219" y="1454"/>
                  <a:pt x="224" y="1449"/>
                </a:cubicBezTo>
                <a:cubicBezTo>
                  <a:pt x="230" y="1444"/>
                  <a:pt x="241" y="1409"/>
                  <a:pt x="243" y="1402"/>
                </a:cubicBezTo>
                <a:cubicBezTo>
                  <a:pt x="245" y="1397"/>
                  <a:pt x="278" y="1379"/>
                  <a:pt x="284" y="1374"/>
                </a:cubicBezTo>
                <a:cubicBezTo>
                  <a:pt x="288" y="1361"/>
                  <a:pt x="294" y="1349"/>
                  <a:pt x="300" y="1336"/>
                </a:cubicBezTo>
                <a:cubicBezTo>
                  <a:pt x="290" y="1311"/>
                  <a:pt x="258" y="1321"/>
                  <a:pt x="233" y="1320"/>
                </a:cubicBezTo>
                <a:cubicBezTo>
                  <a:pt x="222" y="1312"/>
                  <a:pt x="213" y="1303"/>
                  <a:pt x="202" y="1295"/>
                </a:cubicBezTo>
                <a:cubicBezTo>
                  <a:pt x="196" y="1285"/>
                  <a:pt x="190" y="1281"/>
                  <a:pt x="186" y="1270"/>
                </a:cubicBezTo>
                <a:cubicBezTo>
                  <a:pt x="189" y="1254"/>
                  <a:pt x="186" y="1246"/>
                  <a:pt x="202" y="1241"/>
                </a:cubicBezTo>
                <a:cubicBezTo>
                  <a:pt x="211" y="1235"/>
                  <a:pt x="217" y="1230"/>
                  <a:pt x="224" y="1222"/>
                </a:cubicBezTo>
                <a:cubicBezTo>
                  <a:pt x="222" y="1199"/>
                  <a:pt x="224" y="1174"/>
                  <a:pt x="199" y="1166"/>
                </a:cubicBezTo>
                <a:cubicBezTo>
                  <a:pt x="189" y="1156"/>
                  <a:pt x="184" y="1153"/>
                  <a:pt x="170" y="1150"/>
                </a:cubicBezTo>
                <a:cubicBezTo>
                  <a:pt x="123" y="1155"/>
                  <a:pt x="144" y="1159"/>
                  <a:pt x="114" y="1169"/>
                </a:cubicBezTo>
                <a:cubicBezTo>
                  <a:pt x="102" y="1168"/>
                  <a:pt x="90" y="1169"/>
                  <a:pt x="79" y="1166"/>
                </a:cubicBezTo>
                <a:cubicBezTo>
                  <a:pt x="73" y="1165"/>
                  <a:pt x="71" y="1157"/>
                  <a:pt x="66" y="1153"/>
                </a:cubicBezTo>
                <a:cubicBezTo>
                  <a:pt x="45" y="1137"/>
                  <a:pt x="30" y="1116"/>
                  <a:pt x="13" y="1096"/>
                </a:cubicBezTo>
                <a:cubicBezTo>
                  <a:pt x="11" y="1090"/>
                  <a:pt x="4" y="1087"/>
                  <a:pt x="3" y="1081"/>
                </a:cubicBezTo>
                <a:cubicBezTo>
                  <a:pt x="0" y="1051"/>
                  <a:pt x="7" y="1029"/>
                  <a:pt x="35" y="1021"/>
                </a:cubicBezTo>
                <a:cubicBezTo>
                  <a:pt x="47" y="1007"/>
                  <a:pt x="66" y="1007"/>
                  <a:pt x="79" y="992"/>
                </a:cubicBezTo>
                <a:cubicBezTo>
                  <a:pt x="83" y="979"/>
                  <a:pt x="90" y="966"/>
                  <a:pt x="98" y="955"/>
                </a:cubicBezTo>
                <a:cubicBezTo>
                  <a:pt x="104" y="922"/>
                  <a:pt x="104" y="934"/>
                  <a:pt x="104" y="92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5146898" y="3332421"/>
            <a:ext cx="90487" cy="104775"/>
          </a:xfrm>
          <a:custGeom>
            <a:avLst/>
            <a:gdLst>
              <a:gd name="T0" fmla="*/ 136 w 143"/>
              <a:gd name="T1" fmla="*/ 92 h 166"/>
              <a:gd name="T2" fmla="*/ 113 w 143"/>
              <a:gd name="T3" fmla="*/ 61 h 166"/>
              <a:gd name="T4" fmla="*/ 74 w 143"/>
              <a:gd name="T5" fmla="*/ 46 h 166"/>
              <a:gd name="T6" fmla="*/ 51 w 143"/>
              <a:gd name="T7" fmla="*/ 0 h 166"/>
              <a:gd name="T8" fmla="*/ 16 w 143"/>
              <a:gd name="T9" fmla="*/ 19 h 166"/>
              <a:gd name="T10" fmla="*/ 8 w 143"/>
              <a:gd name="T11" fmla="*/ 61 h 166"/>
              <a:gd name="T12" fmla="*/ 28 w 143"/>
              <a:gd name="T13" fmla="*/ 135 h 166"/>
              <a:gd name="T14" fmla="*/ 74 w 143"/>
              <a:gd name="T15" fmla="*/ 158 h 166"/>
              <a:gd name="T16" fmla="*/ 97 w 143"/>
              <a:gd name="T17" fmla="*/ 166 h 166"/>
              <a:gd name="T18" fmla="*/ 136 w 143"/>
              <a:gd name="T19" fmla="*/ 143 h 166"/>
              <a:gd name="T20" fmla="*/ 136 w 143"/>
              <a:gd name="T21" fmla="*/ 9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3" h="166">
                <a:moveTo>
                  <a:pt x="136" y="92"/>
                </a:moveTo>
                <a:cubicBezTo>
                  <a:pt x="130" y="77"/>
                  <a:pt x="127" y="70"/>
                  <a:pt x="113" y="61"/>
                </a:cubicBezTo>
                <a:cubicBezTo>
                  <a:pt x="105" y="39"/>
                  <a:pt x="96" y="42"/>
                  <a:pt x="74" y="46"/>
                </a:cubicBezTo>
                <a:cubicBezTo>
                  <a:pt x="63" y="27"/>
                  <a:pt x="74" y="6"/>
                  <a:pt x="51" y="0"/>
                </a:cubicBezTo>
                <a:cubicBezTo>
                  <a:pt x="32" y="3"/>
                  <a:pt x="22" y="0"/>
                  <a:pt x="16" y="19"/>
                </a:cubicBezTo>
                <a:cubicBezTo>
                  <a:pt x="24" y="41"/>
                  <a:pt x="30" y="48"/>
                  <a:pt x="8" y="61"/>
                </a:cubicBezTo>
                <a:cubicBezTo>
                  <a:pt x="1" y="87"/>
                  <a:pt x="0" y="119"/>
                  <a:pt x="28" y="135"/>
                </a:cubicBezTo>
                <a:cubicBezTo>
                  <a:pt x="36" y="139"/>
                  <a:pt x="65" y="154"/>
                  <a:pt x="74" y="158"/>
                </a:cubicBezTo>
                <a:cubicBezTo>
                  <a:pt x="81" y="161"/>
                  <a:pt x="97" y="166"/>
                  <a:pt x="97" y="166"/>
                </a:cubicBezTo>
                <a:cubicBezTo>
                  <a:pt x="119" y="162"/>
                  <a:pt x="128" y="164"/>
                  <a:pt x="136" y="143"/>
                </a:cubicBezTo>
                <a:cubicBezTo>
                  <a:pt x="141" y="103"/>
                  <a:pt x="143" y="119"/>
                  <a:pt x="136" y="9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4351560" y="2870459"/>
            <a:ext cx="1077913" cy="1173162"/>
          </a:xfrm>
          <a:custGeom>
            <a:avLst/>
            <a:gdLst>
              <a:gd name="T0" fmla="*/ 873 w 1698"/>
              <a:gd name="T1" fmla="*/ 526 h 1848"/>
              <a:gd name="T2" fmla="*/ 761 w 1698"/>
              <a:gd name="T3" fmla="*/ 422 h 1848"/>
              <a:gd name="T4" fmla="*/ 645 w 1698"/>
              <a:gd name="T5" fmla="*/ 302 h 1848"/>
              <a:gd name="T6" fmla="*/ 482 w 1698"/>
              <a:gd name="T7" fmla="*/ 290 h 1848"/>
              <a:gd name="T8" fmla="*/ 389 w 1698"/>
              <a:gd name="T9" fmla="*/ 108 h 1848"/>
              <a:gd name="T10" fmla="*/ 343 w 1698"/>
              <a:gd name="T11" fmla="*/ 0 h 1848"/>
              <a:gd name="T12" fmla="*/ 196 w 1698"/>
              <a:gd name="T13" fmla="*/ 35 h 1848"/>
              <a:gd name="T14" fmla="*/ 103 w 1698"/>
              <a:gd name="T15" fmla="*/ 116 h 1848"/>
              <a:gd name="T16" fmla="*/ 91 w 1698"/>
              <a:gd name="T17" fmla="*/ 151 h 1848"/>
              <a:gd name="T18" fmla="*/ 153 w 1698"/>
              <a:gd name="T19" fmla="*/ 298 h 1848"/>
              <a:gd name="T20" fmla="*/ 142 w 1698"/>
              <a:gd name="T21" fmla="*/ 398 h 1848"/>
              <a:gd name="T22" fmla="*/ 72 w 1698"/>
              <a:gd name="T23" fmla="*/ 495 h 1848"/>
              <a:gd name="T24" fmla="*/ 142 w 1698"/>
              <a:gd name="T25" fmla="*/ 588 h 1848"/>
              <a:gd name="T26" fmla="*/ 53 w 1698"/>
              <a:gd name="T27" fmla="*/ 685 h 1848"/>
              <a:gd name="T28" fmla="*/ 26 w 1698"/>
              <a:gd name="T29" fmla="*/ 882 h 1848"/>
              <a:gd name="T30" fmla="*/ 122 w 1698"/>
              <a:gd name="T31" fmla="*/ 909 h 1848"/>
              <a:gd name="T32" fmla="*/ 231 w 1698"/>
              <a:gd name="T33" fmla="*/ 1014 h 1848"/>
              <a:gd name="T34" fmla="*/ 157 w 1698"/>
              <a:gd name="T35" fmla="*/ 1099 h 1848"/>
              <a:gd name="T36" fmla="*/ 269 w 1698"/>
              <a:gd name="T37" fmla="*/ 1173 h 1848"/>
              <a:gd name="T38" fmla="*/ 320 w 1698"/>
              <a:gd name="T39" fmla="*/ 1242 h 1848"/>
              <a:gd name="T40" fmla="*/ 328 w 1698"/>
              <a:gd name="T41" fmla="*/ 1339 h 1848"/>
              <a:gd name="T42" fmla="*/ 451 w 1698"/>
              <a:gd name="T43" fmla="*/ 1339 h 1848"/>
              <a:gd name="T44" fmla="*/ 544 w 1698"/>
              <a:gd name="T45" fmla="*/ 1440 h 1848"/>
              <a:gd name="T46" fmla="*/ 602 w 1698"/>
              <a:gd name="T47" fmla="*/ 1448 h 1848"/>
              <a:gd name="T48" fmla="*/ 583 w 1698"/>
              <a:gd name="T49" fmla="*/ 1382 h 1848"/>
              <a:gd name="T50" fmla="*/ 544 w 1698"/>
              <a:gd name="T51" fmla="*/ 1242 h 1848"/>
              <a:gd name="T52" fmla="*/ 676 w 1698"/>
              <a:gd name="T53" fmla="*/ 1219 h 1848"/>
              <a:gd name="T54" fmla="*/ 982 w 1698"/>
              <a:gd name="T55" fmla="*/ 1262 h 1848"/>
              <a:gd name="T56" fmla="*/ 1071 w 1698"/>
              <a:gd name="T57" fmla="*/ 1266 h 1848"/>
              <a:gd name="T58" fmla="*/ 1106 w 1698"/>
              <a:gd name="T59" fmla="*/ 1362 h 1848"/>
              <a:gd name="T60" fmla="*/ 1063 w 1698"/>
              <a:gd name="T61" fmla="*/ 1475 h 1848"/>
              <a:gd name="T62" fmla="*/ 1129 w 1698"/>
              <a:gd name="T63" fmla="*/ 1626 h 1848"/>
              <a:gd name="T64" fmla="*/ 1392 w 1698"/>
              <a:gd name="T65" fmla="*/ 1838 h 1848"/>
              <a:gd name="T66" fmla="*/ 1473 w 1698"/>
              <a:gd name="T67" fmla="*/ 1742 h 1848"/>
              <a:gd name="T68" fmla="*/ 1551 w 1698"/>
              <a:gd name="T69" fmla="*/ 1668 h 1848"/>
              <a:gd name="T70" fmla="*/ 1613 w 1698"/>
              <a:gd name="T71" fmla="*/ 1583 h 1848"/>
              <a:gd name="T72" fmla="*/ 1667 w 1698"/>
              <a:gd name="T73" fmla="*/ 1393 h 1848"/>
              <a:gd name="T74" fmla="*/ 1694 w 1698"/>
              <a:gd name="T75" fmla="*/ 1269 h 1848"/>
              <a:gd name="T76" fmla="*/ 1597 w 1698"/>
              <a:gd name="T77" fmla="*/ 1161 h 1848"/>
              <a:gd name="T78" fmla="*/ 1512 w 1698"/>
              <a:gd name="T79" fmla="*/ 1029 h 1848"/>
              <a:gd name="T80" fmla="*/ 1442 w 1698"/>
              <a:gd name="T81" fmla="*/ 913 h 1848"/>
              <a:gd name="T82" fmla="*/ 1365 w 1698"/>
              <a:gd name="T83" fmla="*/ 890 h 1848"/>
              <a:gd name="T84" fmla="*/ 1272 w 1698"/>
              <a:gd name="T85" fmla="*/ 770 h 1848"/>
              <a:gd name="T86" fmla="*/ 1334 w 1698"/>
              <a:gd name="T87" fmla="*/ 778 h 1848"/>
              <a:gd name="T88" fmla="*/ 1377 w 1698"/>
              <a:gd name="T89" fmla="*/ 805 h 1848"/>
              <a:gd name="T90" fmla="*/ 1396 w 1698"/>
              <a:gd name="T91" fmla="*/ 650 h 1848"/>
              <a:gd name="T92" fmla="*/ 1299 w 1698"/>
              <a:gd name="T93" fmla="*/ 518 h 1848"/>
              <a:gd name="T94" fmla="*/ 1218 w 1698"/>
              <a:gd name="T95" fmla="*/ 484 h 1848"/>
              <a:gd name="T96" fmla="*/ 1117 w 1698"/>
              <a:gd name="T97" fmla="*/ 413 h 1848"/>
              <a:gd name="T98" fmla="*/ 1079 w 1698"/>
              <a:gd name="T99" fmla="*/ 473 h 1848"/>
              <a:gd name="T100" fmla="*/ 899 w 1698"/>
              <a:gd name="T101" fmla="*/ 608 h 1848"/>
              <a:gd name="T102" fmla="*/ 929 w 1698"/>
              <a:gd name="T103" fmla="*/ 533 h 1848"/>
              <a:gd name="T104" fmla="*/ 937 w 1698"/>
              <a:gd name="T105" fmla="*/ 571 h 1848"/>
              <a:gd name="T106" fmla="*/ 967 w 1698"/>
              <a:gd name="T107" fmla="*/ 541 h 1848"/>
              <a:gd name="T108" fmla="*/ 907 w 1698"/>
              <a:gd name="T109" fmla="*/ 571 h 1848"/>
              <a:gd name="T110" fmla="*/ 869 w 1698"/>
              <a:gd name="T111" fmla="*/ 586 h 1848"/>
              <a:gd name="T112" fmla="*/ 989 w 1698"/>
              <a:gd name="T113" fmla="*/ 548 h 1848"/>
              <a:gd name="T114" fmla="*/ 897 w 1698"/>
              <a:gd name="T115" fmla="*/ 608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98" h="1848">
                <a:moveTo>
                  <a:pt x="900" y="569"/>
                </a:moveTo>
                <a:cubicBezTo>
                  <a:pt x="893" y="572"/>
                  <a:pt x="882" y="579"/>
                  <a:pt x="877" y="565"/>
                </a:cubicBezTo>
                <a:cubicBezTo>
                  <a:pt x="873" y="553"/>
                  <a:pt x="875" y="539"/>
                  <a:pt x="873" y="526"/>
                </a:cubicBezTo>
                <a:cubicBezTo>
                  <a:pt x="867" y="489"/>
                  <a:pt x="853" y="484"/>
                  <a:pt x="819" y="476"/>
                </a:cubicBezTo>
                <a:cubicBezTo>
                  <a:pt x="801" y="449"/>
                  <a:pt x="809" y="461"/>
                  <a:pt x="796" y="441"/>
                </a:cubicBezTo>
                <a:cubicBezTo>
                  <a:pt x="784" y="424"/>
                  <a:pt x="775" y="429"/>
                  <a:pt x="761" y="422"/>
                </a:cubicBezTo>
                <a:cubicBezTo>
                  <a:pt x="739" y="411"/>
                  <a:pt x="723" y="396"/>
                  <a:pt x="703" y="383"/>
                </a:cubicBezTo>
                <a:cubicBezTo>
                  <a:pt x="693" y="368"/>
                  <a:pt x="686" y="351"/>
                  <a:pt x="676" y="337"/>
                </a:cubicBezTo>
                <a:cubicBezTo>
                  <a:pt x="667" y="311"/>
                  <a:pt x="670" y="310"/>
                  <a:pt x="645" y="302"/>
                </a:cubicBezTo>
                <a:cubicBezTo>
                  <a:pt x="616" y="309"/>
                  <a:pt x="619" y="310"/>
                  <a:pt x="575" y="302"/>
                </a:cubicBezTo>
                <a:cubicBezTo>
                  <a:pt x="562" y="300"/>
                  <a:pt x="540" y="286"/>
                  <a:pt x="540" y="286"/>
                </a:cubicBezTo>
                <a:cubicBezTo>
                  <a:pt x="521" y="287"/>
                  <a:pt x="501" y="288"/>
                  <a:pt x="482" y="290"/>
                </a:cubicBezTo>
                <a:cubicBezTo>
                  <a:pt x="460" y="293"/>
                  <a:pt x="446" y="318"/>
                  <a:pt x="424" y="325"/>
                </a:cubicBezTo>
                <a:cubicBezTo>
                  <a:pt x="409" y="300"/>
                  <a:pt x="401" y="269"/>
                  <a:pt x="393" y="240"/>
                </a:cubicBezTo>
                <a:cubicBezTo>
                  <a:pt x="400" y="168"/>
                  <a:pt x="398" y="210"/>
                  <a:pt x="389" y="108"/>
                </a:cubicBezTo>
                <a:cubicBezTo>
                  <a:pt x="386" y="78"/>
                  <a:pt x="390" y="74"/>
                  <a:pt x="366" y="58"/>
                </a:cubicBezTo>
                <a:cubicBezTo>
                  <a:pt x="355" y="39"/>
                  <a:pt x="360" y="50"/>
                  <a:pt x="351" y="23"/>
                </a:cubicBezTo>
                <a:cubicBezTo>
                  <a:pt x="348" y="15"/>
                  <a:pt x="343" y="0"/>
                  <a:pt x="343" y="0"/>
                </a:cubicBezTo>
                <a:cubicBezTo>
                  <a:pt x="313" y="10"/>
                  <a:pt x="324" y="11"/>
                  <a:pt x="281" y="8"/>
                </a:cubicBezTo>
                <a:cubicBezTo>
                  <a:pt x="263" y="2"/>
                  <a:pt x="248" y="9"/>
                  <a:pt x="231" y="15"/>
                </a:cubicBezTo>
                <a:cubicBezTo>
                  <a:pt x="225" y="39"/>
                  <a:pt x="220" y="39"/>
                  <a:pt x="196" y="35"/>
                </a:cubicBezTo>
                <a:cubicBezTo>
                  <a:pt x="176" y="6"/>
                  <a:pt x="189" y="9"/>
                  <a:pt x="161" y="15"/>
                </a:cubicBezTo>
                <a:cubicBezTo>
                  <a:pt x="146" y="25"/>
                  <a:pt x="148" y="32"/>
                  <a:pt x="138" y="46"/>
                </a:cubicBezTo>
                <a:cubicBezTo>
                  <a:pt x="130" y="71"/>
                  <a:pt x="112" y="90"/>
                  <a:pt x="103" y="116"/>
                </a:cubicBezTo>
                <a:cubicBezTo>
                  <a:pt x="102" y="120"/>
                  <a:pt x="100" y="124"/>
                  <a:pt x="99" y="128"/>
                </a:cubicBezTo>
                <a:cubicBezTo>
                  <a:pt x="98" y="132"/>
                  <a:pt x="96" y="135"/>
                  <a:pt x="95" y="139"/>
                </a:cubicBezTo>
                <a:cubicBezTo>
                  <a:pt x="94" y="143"/>
                  <a:pt x="91" y="151"/>
                  <a:pt x="91" y="151"/>
                </a:cubicBezTo>
                <a:cubicBezTo>
                  <a:pt x="87" y="187"/>
                  <a:pt x="80" y="223"/>
                  <a:pt x="88" y="259"/>
                </a:cubicBezTo>
                <a:cubicBezTo>
                  <a:pt x="92" y="279"/>
                  <a:pt x="127" y="289"/>
                  <a:pt x="142" y="294"/>
                </a:cubicBezTo>
                <a:cubicBezTo>
                  <a:pt x="146" y="295"/>
                  <a:pt x="153" y="298"/>
                  <a:pt x="153" y="298"/>
                </a:cubicBezTo>
                <a:cubicBezTo>
                  <a:pt x="168" y="311"/>
                  <a:pt x="173" y="310"/>
                  <a:pt x="161" y="337"/>
                </a:cubicBezTo>
                <a:cubicBezTo>
                  <a:pt x="156" y="349"/>
                  <a:pt x="126" y="352"/>
                  <a:pt x="126" y="352"/>
                </a:cubicBezTo>
                <a:cubicBezTo>
                  <a:pt x="103" y="369"/>
                  <a:pt x="124" y="387"/>
                  <a:pt x="142" y="398"/>
                </a:cubicBezTo>
                <a:cubicBezTo>
                  <a:pt x="141" y="408"/>
                  <a:pt x="142" y="419"/>
                  <a:pt x="138" y="429"/>
                </a:cubicBezTo>
                <a:cubicBezTo>
                  <a:pt x="136" y="433"/>
                  <a:pt x="98" y="451"/>
                  <a:pt x="91" y="460"/>
                </a:cubicBezTo>
                <a:cubicBezTo>
                  <a:pt x="82" y="471"/>
                  <a:pt x="80" y="484"/>
                  <a:pt x="72" y="495"/>
                </a:cubicBezTo>
                <a:cubicBezTo>
                  <a:pt x="72" y="496"/>
                  <a:pt x="78" y="530"/>
                  <a:pt x="80" y="534"/>
                </a:cubicBezTo>
                <a:cubicBezTo>
                  <a:pt x="88" y="547"/>
                  <a:pt x="113" y="548"/>
                  <a:pt x="126" y="553"/>
                </a:cubicBezTo>
                <a:cubicBezTo>
                  <a:pt x="133" y="564"/>
                  <a:pt x="142" y="588"/>
                  <a:pt x="142" y="588"/>
                </a:cubicBezTo>
                <a:cubicBezTo>
                  <a:pt x="137" y="608"/>
                  <a:pt x="129" y="608"/>
                  <a:pt x="115" y="623"/>
                </a:cubicBezTo>
                <a:cubicBezTo>
                  <a:pt x="110" y="637"/>
                  <a:pt x="113" y="661"/>
                  <a:pt x="99" y="669"/>
                </a:cubicBezTo>
                <a:cubicBezTo>
                  <a:pt x="87" y="676"/>
                  <a:pt x="67" y="680"/>
                  <a:pt x="53" y="685"/>
                </a:cubicBezTo>
                <a:cubicBezTo>
                  <a:pt x="45" y="688"/>
                  <a:pt x="29" y="693"/>
                  <a:pt x="29" y="693"/>
                </a:cubicBezTo>
                <a:cubicBezTo>
                  <a:pt x="14" y="748"/>
                  <a:pt x="40" y="812"/>
                  <a:pt x="6" y="859"/>
                </a:cubicBezTo>
                <a:cubicBezTo>
                  <a:pt x="0" y="878"/>
                  <a:pt x="10" y="877"/>
                  <a:pt x="26" y="882"/>
                </a:cubicBezTo>
                <a:cubicBezTo>
                  <a:pt x="55" y="878"/>
                  <a:pt x="79" y="877"/>
                  <a:pt x="107" y="886"/>
                </a:cubicBezTo>
                <a:cubicBezTo>
                  <a:pt x="111" y="890"/>
                  <a:pt x="116" y="893"/>
                  <a:pt x="119" y="898"/>
                </a:cubicBezTo>
                <a:cubicBezTo>
                  <a:pt x="121" y="901"/>
                  <a:pt x="119" y="907"/>
                  <a:pt x="122" y="909"/>
                </a:cubicBezTo>
                <a:cubicBezTo>
                  <a:pt x="137" y="919"/>
                  <a:pt x="155" y="917"/>
                  <a:pt x="169" y="929"/>
                </a:cubicBezTo>
                <a:cubicBezTo>
                  <a:pt x="181" y="939"/>
                  <a:pt x="186" y="951"/>
                  <a:pt x="200" y="960"/>
                </a:cubicBezTo>
                <a:cubicBezTo>
                  <a:pt x="207" y="980"/>
                  <a:pt x="213" y="1002"/>
                  <a:pt x="231" y="1014"/>
                </a:cubicBezTo>
                <a:cubicBezTo>
                  <a:pt x="239" y="1026"/>
                  <a:pt x="248" y="1065"/>
                  <a:pt x="227" y="1072"/>
                </a:cubicBezTo>
                <a:cubicBezTo>
                  <a:pt x="215" y="1076"/>
                  <a:pt x="201" y="1075"/>
                  <a:pt x="188" y="1076"/>
                </a:cubicBezTo>
                <a:cubicBezTo>
                  <a:pt x="174" y="1081"/>
                  <a:pt x="169" y="1091"/>
                  <a:pt x="157" y="1099"/>
                </a:cubicBezTo>
                <a:cubicBezTo>
                  <a:pt x="143" y="1139"/>
                  <a:pt x="130" y="1179"/>
                  <a:pt x="115" y="1219"/>
                </a:cubicBezTo>
                <a:cubicBezTo>
                  <a:pt x="143" y="1239"/>
                  <a:pt x="180" y="1230"/>
                  <a:pt x="211" y="1219"/>
                </a:cubicBezTo>
                <a:cubicBezTo>
                  <a:pt x="230" y="1201"/>
                  <a:pt x="247" y="1188"/>
                  <a:pt x="269" y="1173"/>
                </a:cubicBezTo>
                <a:cubicBezTo>
                  <a:pt x="280" y="1166"/>
                  <a:pt x="304" y="1157"/>
                  <a:pt x="304" y="1157"/>
                </a:cubicBezTo>
                <a:cubicBezTo>
                  <a:pt x="344" y="1163"/>
                  <a:pt x="334" y="1168"/>
                  <a:pt x="362" y="1188"/>
                </a:cubicBezTo>
                <a:cubicBezTo>
                  <a:pt x="375" y="1228"/>
                  <a:pt x="345" y="1226"/>
                  <a:pt x="320" y="1242"/>
                </a:cubicBezTo>
                <a:cubicBezTo>
                  <a:pt x="306" y="1263"/>
                  <a:pt x="292" y="1280"/>
                  <a:pt x="277" y="1300"/>
                </a:cubicBezTo>
                <a:cubicBezTo>
                  <a:pt x="270" y="1322"/>
                  <a:pt x="261" y="1353"/>
                  <a:pt x="289" y="1362"/>
                </a:cubicBezTo>
                <a:cubicBezTo>
                  <a:pt x="309" y="1358"/>
                  <a:pt x="316" y="1356"/>
                  <a:pt x="328" y="1339"/>
                </a:cubicBezTo>
                <a:cubicBezTo>
                  <a:pt x="348" y="1342"/>
                  <a:pt x="369" y="1347"/>
                  <a:pt x="389" y="1339"/>
                </a:cubicBezTo>
                <a:cubicBezTo>
                  <a:pt x="398" y="1336"/>
                  <a:pt x="401" y="1325"/>
                  <a:pt x="409" y="1320"/>
                </a:cubicBezTo>
                <a:cubicBezTo>
                  <a:pt x="429" y="1324"/>
                  <a:pt x="434" y="1331"/>
                  <a:pt x="451" y="1339"/>
                </a:cubicBezTo>
                <a:cubicBezTo>
                  <a:pt x="459" y="1343"/>
                  <a:pt x="475" y="1347"/>
                  <a:pt x="475" y="1347"/>
                </a:cubicBezTo>
                <a:cubicBezTo>
                  <a:pt x="499" y="1364"/>
                  <a:pt x="497" y="1403"/>
                  <a:pt x="521" y="1424"/>
                </a:cubicBezTo>
                <a:cubicBezTo>
                  <a:pt x="528" y="1430"/>
                  <a:pt x="536" y="1435"/>
                  <a:pt x="544" y="1440"/>
                </a:cubicBezTo>
                <a:cubicBezTo>
                  <a:pt x="548" y="1443"/>
                  <a:pt x="548" y="1449"/>
                  <a:pt x="552" y="1451"/>
                </a:cubicBezTo>
                <a:cubicBezTo>
                  <a:pt x="559" y="1455"/>
                  <a:pt x="575" y="1459"/>
                  <a:pt x="575" y="1459"/>
                </a:cubicBezTo>
                <a:cubicBezTo>
                  <a:pt x="581" y="1458"/>
                  <a:pt x="598" y="1455"/>
                  <a:pt x="602" y="1448"/>
                </a:cubicBezTo>
                <a:cubicBezTo>
                  <a:pt x="606" y="1441"/>
                  <a:pt x="610" y="1424"/>
                  <a:pt x="610" y="1424"/>
                </a:cubicBezTo>
                <a:cubicBezTo>
                  <a:pt x="599" y="1394"/>
                  <a:pt x="615" y="1432"/>
                  <a:pt x="595" y="1405"/>
                </a:cubicBezTo>
                <a:cubicBezTo>
                  <a:pt x="590" y="1398"/>
                  <a:pt x="588" y="1389"/>
                  <a:pt x="583" y="1382"/>
                </a:cubicBezTo>
                <a:cubicBezTo>
                  <a:pt x="577" y="1364"/>
                  <a:pt x="579" y="1345"/>
                  <a:pt x="571" y="1328"/>
                </a:cubicBezTo>
                <a:cubicBezTo>
                  <a:pt x="565" y="1315"/>
                  <a:pt x="548" y="1293"/>
                  <a:pt x="548" y="1293"/>
                </a:cubicBezTo>
                <a:cubicBezTo>
                  <a:pt x="542" y="1275"/>
                  <a:pt x="534" y="1262"/>
                  <a:pt x="544" y="1242"/>
                </a:cubicBezTo>
                <a:cubicBezTo>
                  <a:pt x="545" y="1239"/>
                  <a:pt x="571" y="1235"/>
                  <a:pt x="571" y="1235"/>
                </a:cubicBezTo>
                <a:cubicBezTo>
                  <a:pt x="579" y="1233"/>
                  <a:pt x="595" y="1227"/>
                  <a:pt x="595" y="1227"/>
                </a:cubicBezTo>
                <a:cubicBezTo>
                  <a:pt x="623" y="1207"/>
                  <a:pt x="633" y="1216"/>
                  <a:pt x="676" y="1219"/>
                </a:cubicBezTo>
                <a:cubicBezTo>
                  <a:pt x="704" y="1229"/>
                  <a:pt x="691" y="1225"/>
                  <a:pt x="715" y="1231"/>
                </a:cubicBezTo>
                <a:cubicBezTo>
                  <a:pt x="785" y="1228"/>
                  <a:pt x="837" y="1224"/>
                  <a:pt x="908" y="1227"/>
                </a:cubicBezTo>
                <a:cubicBezTo>
                  <a:pt x="936" y="1234"/>
                  <a:pt x="955" y="1253"/>
                  <a:pt x="982" y="1262"/>
                </a:cubicBezTo>
                <a:cubicBezTo>
                  <a:pt x="992" y="1261"/>
                  <a:pt x="1003" y="1261"/>
                  <a:pt x="1013" y="1258"/>
                </a:cubicBezTo>
                <a:cubicBezTo>
                  <a:pt x="1029" y="1254"/>
                  <a:pt x="1027" y="1239"/>
                  <a:pt x="1044" y="1235"/>
                </a:cubicBezTo>
                <a:cubicBezTo>
                  <a:pt x="1058" y="1244"/>
                  <a:pt x="1066" y="1250"/>
                  <a:pt x="1071" y="1266"/>
                </a:cubicBezTo>
                <a:cubicBezTo>
                  <a:pt x="1074" y="1300"/>
                  <a:pt x="1069" y="1311"/>
                  <a:pt x="1094" y="1328"/>
                </a:cubicBezTo>
                <a:cubicBezTo>
                  <a:pt x="1097" y="1336"/>
                  <a:pt x="1099" y="1343"/>
                  <a:pt x="1102" y="1351"/>
                </a:cubicBezTo>
                <a:cubicBezTo>
                  <a:pt x="1103" y="1355"/>
                  <a:pt x="1106" y="1362"/>
                  <a:pt x="1106" y="1362"/>
                </a:cubicBezTo>
                <a:cubicBezTo>
                  <a:pt x="1109" y="1382"/>
                  <a:pt x="1112" y="1390"/>
                  <a:pt x="1106" y="1413"/>
                </a:cubicBezTo>
                <a:cubicBezTo>
                  <a:pt x="1103" y="1426"/>
                  <a:pt x="1075" y="1440"/>
                  <a:pt x="1075" y="1440"/>
                </a:cubicBezTo>
                <a:cubicBezTo>
                  <a:pt x="1071" y="1452"/>
                  <a:pt x="1067" y="1463"/>
                  <a:pt x="1063" y="1475"/>
                </a:cubicBezTo>
                <a:cubicBezTo>
                  <a:pt x="1062" y="1479"/>
                  <a:pt x="1059" y="1486"/>
                  <a:pt x="1059" y="1486"/>
                </a:cubicBezTo>
                <a:cubicBezTo>
                  <a:pt x="1057" y="1513"/>
                  <a:pt x="1041" y="1587"/>
                  <a:pt x="1082" y="1598"/>
                </a:cubicBezTo>
                <a:cubicBezTo>
                  <a:pt x="1098" y="1609"/>
                  <a:pt x="1113" y="1616"/>
                  <a:pt x="1129" y="1626"/>
                </a:cubicBezTo>
                <a:cubicBezTo>
                  <a:pt x="1165" y="1675"/>
                  <a:pt x="1266" y="1681"/>
                  <a:pt x="1319" y="1684"/>
                </a:cubicBezTo>
                <a:cubicBezTo>
                  <a:pt x="1339" y="1691"/>
                  <a:pt x="1346" y="1698"/>
                  <a:pt x="1353" y="1718"/>
                </a:cubicBezTo>
                <a:cubicBezTo>
                  <a:pt x="1356" y="1794"/>
                  <a:pt x="1325" y="1848"/>
                  <a:pt x="1392" y="1838"/>
                </a:cubicBezTo>
                <a:cubicBezTo>
                  <a:pt x="1417" y="1823"/>
                  <a:pt x="1394" y="1840"/>
                  <a:pt x="1408" y="1819"/>
                </a:cubicBezTo>
                <a:cubicBezTo>
                  <a:pt x="1416" y="1806"/>
                  <a:pt x="1430" y="1796"/>
                  <a:pt x="1439" y="1784"/>
                </a:cubicBezTo>
                <a:cubicBezTo>
                  <a:pt x="1452" y="1767"/>
                  <a:pt x="1455" y="1753"/>
                  <a:pt x="1473" y="1742"/>
                </a:cubicBezTo>
                <a:cubicBezTo>
                  <a:pt x="1478" y="1726"/>
                  <a:pt x="1494" y="1713"/>
                  <a:pt x="1508" y="1703"/>
                </a:cubicBezTo>
                <a:cubicBezTo>
                  <a:pt x="1520" y="1685"/>
                  <a:pt x="1510" y="1696"/>
                  <a:pt x="1528" y="1684"/>
                </a:cubicBezTo>
                <a:cubicBezTo>
                  <a:pt x="1536" y="1679"/>
                  <a:pt x="1551" y="1668"/>
                  <a:pt x="1551" y="1668"/>
                </a:cubicBezTo>
                <a:cubicBezTo>
                  <a:pt x="1554" y="1660"/>
                  <a:pt x="1559" y="1653"/>
                  <a:pt x="1562" y="1645"/>
                </a:cubicBezTo>
                <a:cubicBezTo>
                  <a:pt x="1566" y="1631"/>
                  <a:pt x="1564" y="1609"/>
                  <a:pt x="1578" y="1598"/>
                </a:cubicBezTo>
                <a:cubicBezTo>
                  <a:pt x="1586" y="1591"/>
                  <a:pt x="1603" y="1590"/>
                  <a:pt x="1613" y="1583"/>
                </a:cubicBezTo>
                <a:cubicBezTo>
                  <a:pt x="1628" y="1557"/>
                  <a:pt x="1617" y="1527"/>
                  <a:pt x="1644" y="1509"/>
                </a:cubicBezTo>
                <a:cubicBezTo>
                  <a:pt x="1651" y="1489"/>
                  <a:pt x="1651" y="1483"/>
                  <a:pt x="1648" y="1459"/>
                </a:cubicBezTo>
                <a:cubicBezTo>
                  <a:pt x="1650" y="1427"/>
                  <a:pt x="1642" y="1409"/>
                  <a:pt x="1667" y="1393"/>
                </a:cubicBezTo>
                <a:cubicBezTo>
                  <a:pt x="1675" y="1382"/>
                  <a:pt x="1685" y="1370"/>
                  <a:pt x="1690" y="1358"/>
                </a:cubicBezTo>
                <a:cubicBezTo>
                  <a:pt x="1693" y="1351"/>
                  <a:pt x="1698" y="1335"/>
                  <a:pt x="1698" y="1335"/>
                </a:cubicBezTo>
                <a:cubicBezTo>
                  <a:pt x="1697" y="1313"/>
                  <a:pt x="1696" y="1291"/>
                  <a:pt x="1694" y="1269"/>
                </a:cubicBezTo>
                <a:cubicBezTo>
                  <a:pt x="1693" y="1256"/>
                  <a:pt x="1667" y="1242"/>
                  <a:pt x="1667" y="1242"/>
                </a:cubicBezTo>
                <a:cubicBezTo>
                  <a:pt x="1648" y="1215"/>
                  <a:pt x="1659" y="1224"/>
                  <a:pt x="1640" y="1211"/>
                </a:cubicBezTo>
                <a:cubicBezTo>
                  <a:pt x="1635" y="1197"/>
                  <a:pt x="1610" y="1170"/>
                  <a:pt x="1597" y="1161"/>
                </a:cubicBezTo>
                <a:cubicBezTo>
                  <a:pt x="1588" y="1133"/>
                  <a:pt x="1562" y="1119"/>
                  <a:pt x="1539" y="1103"/>
                </a:cubicBezTo>
                <a:cubicBezTo>
                  <a:pt x="1527" y="1095"/>
                  <a:pt x="1522" y="1085"/>
                  <a:pt x="1508" y="1080"/>
                </a:cubicBezTo>
                <a:cubicBezTo>
                  <a:pt x="1486" y="1064"/>
                  <a:pt x="1503" y="1048"/>
                  <a:pt x="1512" y="1029"/>
                </a:cubicBezTo>
                <a:cubicBezTo>
                  <a:pt x="1515" y="1022"/>
                  <a:pt x="1520" y="1006"/>
                  <a:pt x="1520" y="1006"/>
                </a:cubicBezTo>
                <a:cubicBezTo>
                  <a:pt x="1514" y="982"/>
                  <a:pt x="1506" y="962"/>
                  <a:pt x="1485" y="948"/>
                </a:cubicBezTo>
                <a:cubicBezTo>
                  <a:pt x="1473" y="931"/>
                  <a:pt x="1462" y="920"/>
                  <a:pt x="1442" y="913"/>
                </a:cubicBezTo>
                <a:cubicBezTo>
                  <a:pt x="1425" y="896"/>
                  <a:pt x="1433" y="906"/>
                  <a:pt x="1415" y="878"/>
                </a:cubicBezTo>
                <a:cubicBezTo>
                  <a:pt x="1410" y="870"/>
                  <a:pt x="1400" y="855"/>
                  <a:pt x="1400" y="855"/>
                </a:cubicBezTo>
                <a:cubicBezTo>
                  <a:pt x="1379" y="862"/>
                  <a:pt x="1382" y="879"/>
                  <a:pt x="1365" y="890"/>
                </a:cubicBezTo>
                <a:cubicBezTo>
                  <a:pt x="1345" y="885"/>
                  <a:pt x="1333" y="875"/>
                  <a:pt x="1315" y="867"/>
                </a:cubicBezTo>
                <a:cubicBezTo>
                  <a:pt x="1298" y="859"/>
                  <a:pt x="1284" y="857"/>
                  <a:pt x="1268" y="848"/>
                </a:cubicBezTo>
                <a:cubicBezTo>
                  <a:pt x="1252" y="825"/>
                  <a:pt x="1245" y="788"/>
                  <a:pt x="1272" y="770"/>
                </a:cubicBezTo>
                <a:cubicBezTo>
                  <a:pt x="1277" y="754"/>
                  <a:pt x="1274" y="741"/>
                  <a:pt x="1291" y="735"/>
                </a:cubicBezTo>
                <a:cubicBezTo>
                  <a:pt x="1300" y="736"/>
                  <a:pt x="1314" y="731"/>
                  <a:pt x="1319" y="739"/>
                </a:cubicBezTo>
                <a:cubicBezTo>
                  <a:pt x="1345" y="779"/>
                  <a:pt x="1302" y="789"/>
                  <a:pt x="1334" y="778"/>
                </a:cubicBezTo>
                <a:cubicBezTo>
                  <a:pt x="1334" y="778"/>
                  <a:pt x="1359" y="784"/>
                  <a:pt x="1361" y="786"/>
                </a:cubicBezTo>
                <a:cubicBezTo>
                  <a:pt x="1364" y="789"/>
                  <a:pt x="1362" y="794"/>
                  <a:pt x="1365" y="797"/>
                </a:cubicBezTo>
                <a:cubicBezTo>
                  <a:pt x="1368" y="801"/>
                  <a:pt x="1373" y="802"/>
                  <a:pt x="1377" y="805"/>
                </a:cubicBezTo>
                <a:cubicBezTo>
                  <a:pt x="1380" y="819"/>
                  <a:pt x="1384" y="828"/>
                  <a:pt x="1392" y="840"/>
                </a:cubicBezTo>
                <a:cubicBezTo>
                  <a:pt x="1427" y="828"/>
                  <a:pt x="1402" y="778"/>
                  <a:pt x="1396" y="751"/>
                </a:cubicBezTo>
                <a:cubicBezTo>
                  <a:pt x="1398" y="726"/>
                  <a:pt x="1404" y="677"/>
                  <a:pt x="1396" y="650"/>
                </a:cubicBezTo>
                <a:cubicBezTo>
                  <a:pt x="1393" y="641"/>
                  <a:pt x="1380" y="627"/>
                  <a:pt x="1380" y="627"/>
                </a:cubicBezTo>
                <a:cubicBezTo>
                  <a:pt x="1372" y="596"/>
                  <a:pt x="1351" y="588"/>
                  <a:pt x="1326" y="573"/>
                </a:cubicBezTo>
                <a:cubicBezTo>
                  <a:pt x="1319" y="551"/>
                  <a:pt x="1319" y="531"/>
                  <a:pt x="1299" y="518"/>
                </a:cubicBezTo>
                <a:cubicBezTo>
                  <a:pt x="1284" y="497"/>
                  <a:pt x="1283" y="470"/>
                  <a:pt x="1268" y="449"/>
                </a:cubicBezTo>
                <a:cubicBezTo>
                  <a:pt x="1264" y="450"/>
                  <a:pt x="1221" y="282"/>
                  <a:pt x="1214" y="293"/>
                </a:cubicBezTo>
                <a:cubicBezTo>
                  <a:pt x="1210" y="300"/>
                  <a:pt x="1218" y="484"/>
                  <a:pt x="1218" y="484"/>
                </a:cubicBezTo>
                <a:cubicBezTo>
                  <a:pt x="1230" y="500"/>
                  <a:pt x="1198" y="384"/>
                  <a:pt x="1177" y="391"/>
                </a:cubicBezTo>
                <a:cubicBezTo>
                  <a:pt x="1169" y="396"/>
                  <a:pt x="1177" y="356"/>
                  <a:pt x="1169" y="361"/>
                </a:cubicBezTo>
                <a:cubicBezTo>
                  <a:pt x="1162" y="366"/>
                  <a:pt x="1132" y="383"/>
                  <a:pt x="1117" y="413"/>
                </a:cubicBezTo>
                <a:cubicBezTo>
                  <a:pt x="1123" y="430"/>
                  <a:pt x="1070" y="430"/>
                  <a:pt x="1087" y="436"/>
                </a:cubicBezTo>
                <a:cubicBezTo>
                  <a:pt x="1080" y="445"/>
                  <a:pt x="1110" y="415"/>
                  <a:pt x="1109" y="421"/>
                </a:cubicBezTo>
                <a:cubicBezTo>
                  <a:pt x="1108" y="427"/>
                  <a:pt x="1093" y="461"/>
                  <a:pt x="1079" y="473"/>
                </a:cubicBezTo>
                <a:cubicBezTo>
                  <a:pt x="1070" y="501"/>
                  <a:pt x="1057" y="498"/>
                  <a:pt x="1027" y="496"/>
                </a:cubicBezTo>
                <a:cubicBezTo>
                  <a:pt x="1009" y="491"/>
                  <a:pt x="1045" y="523"/>
                  <a:pt x="1027" y="518"/>
                </a:cubicBezTo>
                <a:cubicBezTo>
                  <a:pt x="1002" y="521"/>
                  <a:pt x="919" y="595"/>
                  <a:pt x="899" y="608"/>
                </a:cubicBezTo>
                <a:cubicBezTo>
                  <a:pt x="894" y="628"/>
                  <a:pt x="906" y="506"/>
                  <a:pt x="899" y="526"/>
                </a:cubicBezTo>
                <a:cubicBezTo>
                  <a:pt x="896" y="535"/>
                  <a:pt x="903" y="562"/>
                  <a:pt x="899" y="571"/>
                </a:cubicBezTo>
                <a:cubicBezTo>
                  <a:pt x="896" y="578"/>
                  <a:pt x="932" y="525"/>
                  <a:pt x="929" y="533"/>
                </a:cubicBezTo>
                <a:cubicBezTo>
                  <a:pt x="928" y="537"/>
                  <a:pt x="884" y="578"/>
                  <a:pt x="884" y="578"/>
                </a:cubicBezTo>
                <a:cubicBezTo>
                  <a:pt x="890" y="606"/>
                  <a:pt x="902" y="547"/>
                  <a:pt x="929" y="556"/>
                </a:cubicBezTo>
                <a:cubicBezTo>
                  <a:pt x="952" y="553"/>
                  <a:pt x="915" y="579"/>
                  <a:pt x="937" y="571"/>
                </a:cubicBezTo>
                <a:cubicBezTo>
                  <a:pt x="940" y="567"/>
                  <a:pt x="978" y="558"/>
                  <a:pt x="982" y="556"/>
                </a:cubicBezTo>
                <a:cubicBezTo>
                  <a:pt x="989" y="552"/>
                  <a:pt x="959" y="526"/>
                  <a:pt x="959" y="526"/>
                </a:cubicBezTo>
                <a:cubicBezTo>
                  <a:pt x="982" y="529"/>
                  <a:pt x="949" y="529"/>
                  <a:pt x="967" y="541"/>
                </a:cubicBezTo>
                <a:cubicBezTo>
                  <a:pt x="987" y="596"/>
                  <a:pt x="1064" y="406"/>
                  <a:pt x="989" y="511"/>
                </a:cubicBezTo>
                <a:cubicBezTo>
                  <a:pt x="958" y="518"/>
                  <a:pt x="971" y="538"/>
                  <a:pt x="944" y="556"/>
                </a:cubicBezTo>
                <a:cubicBezTo>
                  <a:pt x="936" y="584"/>
                  <a:pt x="911" y="570"/>
                  <a:pt x="907" y="571"/>
                </a:cubicBezTo>
                <a:cubicBezTo>
                  <a:pt x="903" y="572"/>
                  <a:pt x="924" y="563"/>
                  <a:pt x="922" y="563"/>
                </a:cubicBezTo>
                <a:cubicBezTo>
                  <a:pt x="906" y="615"/>
                  <a:pt x="901" y="567"/>
                  <a:pt x="892" y="571"/>
                </a:cubicBezTo>
                <a:cubicBezTo>
                  <a:pt x="883" y="575"/>
                  <a:pt x="873" y="596"/>
                  <a:pt x="869" y="586"/>
                </a:cubicBezTo>
                <a:cubicBezTo>
                  <a:pt x="839" y="579"/>
                  <a:pt x="875" y="536"/>
                  <a:pt x="869" y="511"/>
                </a:cubicBezTo>
                <a:cubicBezTo>
                  <a:pt x="865" y="495"/>
                  <a:pt x="897" y="556"/>
                  <a:pt x="892" y="541"/>
                </a:cubicBezTo>
                <a:cubicBezTo>
                  <a:pt x="889" y="533"/>
                  <a:pt x="989" y="548"/>
                  <a:pt x="989" y="548"/>
                </a:cubicBezTo>
                <a:cubicBezTo>
                  <a:pt x="996" y="497"/>
                  <a:pt x="868" y="616"/>
                  <a:pt x="892" y="571"/>
                </a:cubicBezTo>
                <a:cubicBezTo>
                  <a:pt x="903" y="550"/>
                  <a:pt x="841" y="540"/>
                  <a:pt x="862" y="526"/>
                </a:cubicBezTo>
                <a:cubicBezTo>
                  <a:pt x="879" y="532"/>
                  <a:pt x="887" y="622"/>
                  <a:pt x="897" y="608"/>
                </a:cubicBezTo>
                <a:cubicBezTo>
                  <a:pt x="901" y="592"/>
                  <a:pt x="905" y="586"/>
                  <a:pt x="900" y="56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3049810" y="1467109"/>
            <a:ext cx="71438" cy="82550"/>
          </a:xfrm>
          <a:custGeom>
            <a:avLst/>
            <a:gdLst>
              <a:gd name="T0" fmla="*/ 37 w 113"/>
              <a:gd name="T1" fmla="*/ 0 h 131"/>
              <a:gd name="T2" fmla="*/ 21 w 113"/>
              <a:gd name="T3" fmla="*/ 35 h 131"/>
              <a:gd name="T4" fmla="*/ 9 w 113"/>
              <a:gd name="T5" fmla="*/ 61 h 131"/>
              <a:gd name="T6" fmla="*/ 21 w 113"/>
              <a:gd name="T7" fmla="*/ 131 h 131"/>
              <a:gd name="T8" fmla="*/ 95 w 113"/>
              <a:gd name="T9" fmla="*/ 122 h 131"/>
              <a:gd name="T10" fmla="*/ 79 w 113"/>
              <a:gd name="T11" fmla="*/ 42 h 131"/>
              <a:gd name="T12" fmla="*/ 73 w 113"/>
              <a:gd name="T13" fmla="*/ 19 h 131"/>
              <a:gd name="T14" fmla="*/ 37 w 113"/>
              <a:gd name="T1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131">
                <a:moveTo>
                  <a:pt x="37" y="0"/>
                </a:moveTo>
                <a:cubicBezTo>
                  <a:pt x="34" y="22"/>
                  <a:pt x="35" y="23"/>
                  <a:pt x="21" y="35"/>
                </a:cubicBezTo>
                <a:cubicBezTo>
                  <a:pt x="14" y="57"/>
                  <a:pt x="19" y="49"/>
                  <a:pt x="9" y="61"/>
                </a:cubicBezTo>
                <a:cubicBezTo>
                  <a:pt x="0" y="84"/>
                  <a:pt x="0" y="117"/>
                  <a:pt x="21" y="131"/>
                </a:cubicBezTo>
                <a:cubicBezTo>
                  <a:pt x="49" y="125"/>
                  <a:pt x="60" y="124"/>
                  <a:pt x="95" y="122"/>
                </a:cubicBezTo>
                <a:cubicBezTo>
                  <a:pt x="113" y="104"/>
                  <a:pt x="96" y="56"/>
                  <a:pt x="79" y="42"/>
                </a:cubicBezTo>
                <a:cubicBezTo>
                  <a:pt x="77" y="34"/>
                  <a:pt x="79" y="25"/>
                  <a:pt x="73" y="19"/>
                </a:cubicBezTo>
                <a:cubicBezTo>
                  <a:pt x="71" y="17"/>
                  <a:pt x="41" y="1"/>
                  <a:pt x="37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2797398" y="238384"/>
            <a:ext cx="1138237" cy="1244600"/>
          </a:xfrm>
          <a:custGeom>
            <a:avLst/>
            <a:gdLst>
              <a:gd name="T0" fmla="*/ 23 w 1792"/>
              <a:gd name="T1" fmla="*/ 934 h 1961"/>
              <a:gd name="T2" fmla="*/ 113 w 1792"/>
              <a:gd name="T3" fmla="*/ 819 h 1961"/>
              <a:gd name="T4" fmla="*/ 0 w 1792"/>
              <a:gd name="T5" fmla="*/ 617 h 1961"/>
              <a:gd name="T6" fmla="*/ 84 w 1792"/>
              <a:gd name="T7" fmla="*/ 527 h 1961"/>
              <a:gd name="T8" fmla="*/ 157 w 1792"/>
              <a:gd name="T9" fmla="*/ 428 h 1961"/>
              <a:gd name="T10" fmla="*/ 113 w 1792"/>
              <a:gd name="T11" fmla="*/ 299 h 1961"/>
              <a:gd name="T12" fmla="*/ 186 w 1792"/>
              <a:gd name="T13" fmla="*/ 107 h 1961"/>
              <a:gd name="T14" fmla="*/ 343 w 1792"/>
              <a:gd name="T15" fmla="*/ 94 h 1961"/>
              <a:gd name="T16" fmla="*/ 408 w 1792"/>
              <a:gd name="T17" fmla="*/ 17 h 1961"/>
              <a:gd name="T18" fmla="*/ 446 w 1792"/>
              <a:gd name="T19" fmla="*/ 49 h 1961"/>
              <a:gd name="T20" fmla="*/ 536 w 1792"/>
              <a:gd name="T21" fmla="*/ 1 h 1961"/>
              <a:gd name="T22" fmla="*/ 687 w 1792"/>
              <a:gd name="T23" fmla="*/ 43 h 1961"/>
              <a:gd name="T24" fmla="*/ 918 w 1792"/>
              <a:gd name="T25" fmla="*/ 200 h 1961"/>
              <a:gd name="T26" fmla="*/ 969 w 1792"/>
              <a:gd name="T27" fmla="*/ 325 h 1961"/>
              <a:gd name="T28" fmla="*/ 1084 w 1792"/>
              <a:gd name="T29" fmla="*/ 383 h 1961"/>
              <a:gd name="T30" fmla="*/ 1136 w 1792"/>
              <a:gd name="T31" fmla="*/ 537 h 1961"/>
              <a:gd name="T32" fmla="*/ 1180 w 1792"/>
              <a:gd name="T33" fmla="*/ 607 h 1961"/>
              <a:gd name="T34" fmla="*/ 1293 w 1792"/>
              <a:gd name="T35" fmla="*/ 614 h 1961"/>
              <a:gd name="T36" fmla="*/ 1379 w 1792"/>
              <a:gd name="T37" fmla="*/ 649 h 1961"/>
              <a:gd name="T38" fmla="*/ 1498 w 1792"/>
              <a:gd name="T39" fmla="*/ 736 h 1961"/>
              <a:gd name="T40" fmla="*/ 1578 w 1792"/>
              <a:gd name="T41" fmla="*/ 854 h 1961"/>
              <a:gd name="T42" fmla="*/ 1700 w 1792"/>
              <a:gd name="T43" fmla="*/ 1015 h 1961"/>
              <a:gd name="T44" fmla="*/ 1729 w 1792"/>
              <a:gd name="T45" fmla="*/ 1136 h 1961"/>
              <a:gd name="T46" fmla="*/ 1713 w 1792"/>
              <a:gd name="T47" fmla="*/ 1335 h 1961"/>
              <a:gd name="T48" fmla="*/ 1774 w 1792"/>
              <a:gd name="T49" fmla="*/ 1499 h 1961"/>
              <a:gd name="T50" fmla="*/ 1546 w 1792"/>
              <a:gd name="T51" fmla="*/ 1547 h 1961"/>
              <a:gd name="T52" fmla="*/ 1383 w 1792"/>
              <a:gd name="T53" fmla="*/ 1560 h 1961"/>
              <a:gd name="T54" fmla="*/ 1270 w 1792"/>
              <a:gd name="T55" fmla="*/ 1592 h 1961"/>
              <a:gd name="T56" fmla="*/ 1248 w 1792"/>
              <a:gd name="T57" fmla="*/ 1701 h 1961"/>
              <a:gd name="T58" fmla="*/ 1142 w 1792"/>
              <a:gd name="T59" fmla="*/ 1823 h 1961"/>
              <a:gd name="T60" fmla="*/ 1052 w 1792"/>
              <a:gd name="T61" fmla="*/ 1877 h 1961"/>
              <a:gd name="T62" fmla="*/ 959 w 1792"/>
              <a:gd name="T63" fmla="*/ 1935 h 1961"/>
              <a:gd name="T64" fmla="*/ 853 w 1792"/>
              <a:gd name="T65" fmla="*/ 1932 h 1961"/>
              <a:gd name="T66" fmla="*/ 706 w 1792"/>
              <a:gd name="T67" fmla="*/ 1858 h 1961"/>
              <a:gd name="T68" fmla="*/ 603 w 1792"/>
              <a:gd name="T69" fmla="*/ 1884 h 1961"/>
              <a:gd name="T70" fmla="*/ 529 w 1792"/>
              <a:gd name="T71" fmla="*/ 1890 h 1961"/>
              <a:gd name="T72" fmla="*/ 459 w 1792"/>
              <a:gd name="T73" fmla="*/ 1938 h 1961"/>
              <a:gd name="T74" fmla="*/ 388 w 1792"/>
              <a:gd name="T75" fmla="*/ 1861 h 1961"/>
              <a:gd name="T76" fmla="*/ 324 w 1792"/>
              <a:gd name="T77" fmla="*/ 1807 h 1961"/>
              <a:gd name="T78" fmla="*/ 222 w 1792"/>
              <a:gd name="T79" fmla="*/ 1749 h 1961"/>
              <a:gd name="T80" fmla="*/ 318 w 1792"/>
              <a:gd name="T81" fmla="*/ 1666 h 1961"/>
              <a:gd name="T82" fmla="*/ 449 w 1792"/>
              <a:gd name="T83" fmla="*/ 1508 h 1961"/>
              <a:gd name="T84" fmla="*/ 385 w 1792"/>
              <a:gd name="T85" fmla="*/ 1422 h 1961"/>
              <a:gd name="T86" fmla="*/ 459 w 1792"/>
              <a:gd name="T87" fmla="*/ 1338 h 1961"/>
              <a:gd name="T88" fmla="*/ 356 w 1792"/>
              <a:gd name="T89" fmla="*/ 1255 h 1961"/>
              <a:gd name="T90" fmla="*/ 199 w 1792"/>
              <a:gd name="T91" fmla="*/ 1194 h 1961"/>
              <a:gd name="T92" fmla="*/ 173 w 1792"/>
              <a:gd name="T93" fmla="*/ 1053 h 1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92" h="1961">
                <a:moveTo>
                  <a:pt x="45" y="1002"/>
                </a:moveTo>
                <a:cubicBezTo>
                  <a:pt x="24" y="998"/>
                  <a:pt x="23" y="997"/>
                  <a:pt x="16" y="979"/>
                </a:cubicBezTo>
                <a:cubicBezTo>
                  <a:pt x="18" y="964"/>
                  <a:pt x="14" y="946"/>
                  <a:pt x="23" y="934"/>
                </a:cubicBezTo>
                <a:cubicBezTo>
                  <a:pt x="32" y="922"/>
                  <a:pt x="47" y="914"/>
                  <a:pt x="55" y="902"/>
                </a:cubicBezTo>
                <a:cubicBezTo>
                  <a:pt x="67" y="884"/>
                  <a:pt x="83" y="859"/>
                  <a:pt x="100" y="845"/>
                </a:cubicBezTo>
                <a:cubicBezTo>
                  <a:pt x="107" y="822"/>
                  <a:pt x="101" y="830"/>
                  <a:pt x="113" y="819"/>
                </a:cubicBezTo>
                <a:cubicBezTo>
                  <a:pt x="120" y="795"/>
                  <a:pt x="133" y="782"/>
                  <a:pt x="154" y="768"/>
                </a:cubicBezTo>
                <a:cubicBezTo>
                  <a:pt x="174" y="702"/>
                  <a:pt x="74" y="666"/>
                  <a:pt x="26" y="652"/>
                </a:cubicBezTo>
                <a:cubicBezTo>
                  <a:pt x="13" y="639"/>
                  <a:pt x="6" y="635"/>
                  <a:pt x="0" y="617"/>
                </a:cubicBezTo>
                <a:cubicBezTo>
                  <a:pt x="3" y="599"/>
                  <a:pt x="7" y="588"/>
                  <a:pt x="20" y="575"/>
                </a:cubicBezTo>
                <a:cubicBezTo>
                  <a:pt x="25" y="560"/>
                  <a:pt x="40" y="548"/>
                  <a:pt x="55" y="543"/>
                </a:cubicBezTo>
                <a:cubicBezTo>
                  <a:pt x="64" y="537"/>
                  <a:pt x="74" y="533"/>
                  <a:pt x="84" y="527"/>
                </a:cubicBezTo>
                <a:cubicBezTo>
                  <a:pt x="100" y="500"/>
                  <a:pt x="134" y="530"/>
                  <a:pt x="151" y="505"/>
                </a:cubicBezTo>
                <a:cubicBezTo>
                  <a:pt x="158" y="482"/>
                  <a:pt x="154" y="491"/>
                  <a:pt x="161" y="476"/>
                </a:cubicBezTo>
                <a:cubicBezTo>
                  <a:pt x="160" y="460"/>
                  <a:pt x="160" y="444"/>
                  <a:pt x="157" y="428"/>
                </a:cubicBezTo>
                <a:cubicBezTo>
                  <a:pt x="156" y="422"/>
                  <a:pt x="150" y="418"/>
                  <a:pt x="148" y="412"/>
                </a:cubicBezTo>
                <a:cubicBezTo>
                  <a:pt x="141" y="390"/>
                  <a:pt x="136" y="369"/>
                  <a:pt x="129" y="347"/>
                </a:cubicBezTo>
                <a:cubicBezTo>
                  <a:pt x="124" y="331"/>
                  <a:pt x="118" y="315"/>
                  <a:pt x="113" y="299"/>
                </a:cubicBezTo>
                <a:cubicBezTo>
                  <a:pt x="112" y="295"/>
                  <a:pt x="109" y="287"/>
                  <a:pt x="109" y="287"/>
                </a:cubicBezTo>
                <a:cubicBezTo>
                  <a:pt x="116" y="243"/>
                  <a:pt x="138" y="207"/>
                  <a:pt x="151" y="165"/>
                </a:cubicBezTo>
                <a:cubicBezTo>
                  <a:pt x="157" y="143"/>
                  <a:pt x="162" y="115"/>
                  <a:pt x="186" y="107"/>
                </a:cubicBezTo>
                <a:cubicBezTo>
                  <a:pt x="202" y="96"/>
                  <a:pt x="216" y="89"/>
                  <a:pt x="228" y="72"/>
                </a:cubicBezTo>
                <a:cubicBezTo>
                  <a:pt x="279" y="79"/>
                  <a:pt x="279" y="95"/>
                  <a:pt x="315" y="126"/>
                </a:cubicBezTo>
                <a:cubicBezTo>
                  <a:pt x="337" y="122"/>
                  <a:pt x="337" y="114"/>
                  <a:pt x="343" y="94"/>
                </a:cubicBezTo>
                <a:cubicBezTo>
                  <a:pt x="342" y="81"/>
                  <a:pt x="337" y="31"/>
                  <a:pt x="343" y="14"/>
                </a:cubicBezTo>
                <a:cubicBezTo>
                  <a:pt x="345" y="7"/>
                  <a:pt x="356" y="10"/>
                  <a:pt x="363" y="7"/>
                </a:cubicBezTo>
                <a:cubicBezTo>
                  <a:pt x="397" y="15"/>
                  <a:pt x="382" y="12"/>
                  <a:pt x="408" y="17"/>
                </a:cubicBezTo>
                <a:cubicBezTo>
                  <a:pt x="410" y="19"/>
                  <a:pt x="413" y="21"/>
                  <a:pt x="414" y="24"/>
                </a:cubicBezTo>
                <a:cubicBezTo>
                  <a:pt x="416" y="34"/>
                  <a:pt x="410" y="48"/>
                  <a:pt x="417" y="56"/>
                </a:cubicBezTo>
                <a:cubicBezTo>
                  <a:pt x="418" y="58"/>
                  <a:pt x="441" y="50"/>
                  <a:pt x="446" y="49"/>
                </a:cubicBezTo>
                <a:cubicBezTo>
                  <a:pt x="453" y="39"/>
                  <a:pt x="458" y="33"/>
                  <a:pt x="469" y="27"/>
                </a:cubicBezTo>
                <a:cubicBezTo>
                  <a:pt x="487" y="39"/>
                  <a:pt x="486" y="52"/>
                  <a:pt x="497" y="68"/>
                </a:cubicBezTo>
                <a:cubicBezTo>
                  <a:pt x="544" y="59"/>
                  <a:pt x="494" y="13"/>
                  <a:pt x="536" y="1"/>
                </a:cubicBezTo>
                <a:cubicBezTo>
                  <a:pt x="550" y="2"/>
                  <a:pt x="564" y="0"/>
                  <a:pt x="578" y="4"/>
                </a:cubicBezTo>
                <a:cubicBezTo>
                  <a:pt x="587" y="6"/>
                  <a:pt x="589" y="48"/>
                  <a:pt x="606" y="56"/>
                </a:cubicBezTo>
                <a:cubicBezTo>
                  <a:pt x="636" y="53"/>
                  <a:pt x="659" y="47"/>
                  <a:pt x="687" y="43"/>
                </a:cubicBezTo>
                <a:cubicBezTo>
                  <a:pt x="790" y="47"/>
                  <a:pt x="732" y="44"/>
                  <a:pt x="783" y="59"/>
                </a:cubicBezTo>
                <a:cubicBezTo>
                  <a:pt x="814" y="79"/>
                  <a:pt x="839" y="108"/>
                  <a:pt x="863" y="136"/>
                </a:cubicBezTo>
                <a:cubicBezTo>
                  <a:pt x="870" y="157"/>
                  <a:pt x="896" y="193"/>
                  <a:pt x="918" y="200"/>
                </a:cubicBezTo>
                <a:cubicBezTo>
                  <a:pt x="929" y="198"/>
                  <a:pt x="937" y="192"/>
                  <a:pt x="943" y="206"/>
                </a:cubicBezTo>
                <a:cubicBezTo>
                  <a:pt x="947" y="216"/>
                  <a:pt x="950" y="238"/>
                  <a:pt x="950" y="238"/>
                </a:cubicBezTo>
                <a:cubicBezTo>
                  <a:pt x="951" y="265"/>
                  <a:pt x="935" y="315"/>
                  <a:pt x="969" y="325"/>
                </a:cubicBezTo>
                <a:cubicBezTo>
                  <a:pt x="985" y="320"/>
                  <a:pt x="980" y="313"/>
                  <a:pt x="998" y="319"/>
                </a:cubicBezTo>
                <a:cubicBezTo>
                  <a:pt x="1009" y="326"/>
                  <a:pt x="1010" y="332"/>
                  <a:pt x="1014" y="344"/>
                </a:cubicBezTo>
                <a:cubicBezTo>
                  <a:pt x="1019" y="386"/>
                  <a:pt x="1045" y="380"/>
                  <a:pt x="1084" y="383"/>
                </a:cubicBezTo>
                <a:cubicBezTo>
                  <a:pt x="1095" y="393"/>
                  <a:pt x="1099" y="403"/>
                  <a:pt x="1107" y="415"/>
                </a:cubicBezTo>
                <a:cubicBezTo>
                  <a:pt x="1111" y="428"/>
                  <a:pt x="1115" y="441"/>
                  <a:pt x="1120" y="453"/>
                </a:cubicBezTo>
                <a:cubicBezTo>
                  <a:pt x="1122" y="486"/>
                  <a:pt x="1118" y="511"/>
                  <a:pt x="1136" y="537"/>
                </a:cubicBezTo>
                <a:cubicBezTo>
                  <a:pt x="1131" y="567"/>
                  <a:pt x="1132" y="567"/>
                  <a:pt x="1107" y="575"/>
                </a:cubicBezTo>
                <a:cubicBezTo>
                  <a:pt x="1083" y="599"/>
                  <a:pt x="1117" y="656"/>
                  <a:pt x="1145" y="665"/>
                </a:cubicBezTo>
                <a:cubicBezTo>
                  <a:pt x="1176" y="658"/>
                  <a:pt x="1166" y="629"/>
                  <a:pt x="1180" y="607"/>
                </a:cubicBezTo>
                <a:cubicBezTo>
                  <a:pt x="1189" y="593"/>
                  <a:pt x="1200" y="593"/>
                  <a:pt x="1216" y="591"/>
                </a:cubicBezTo>
                <a:cubicBezTo>
                  <a:pt x="1232" y="592"/>
                  <a:pt x="1248" y="591"/>
                  <a:pt x="1264" y="594"/>
                </a:cubicBezTo>
                <a:cubicBezTo>
                  <a:pt x="1274" y="596"/>
                  <a:pt x="1283" y="612"/>
                  <a:pt x="1293" y="614"/>
                </a:cubicBezTo>
                <a:cubicBezTo>
                  <a:pt x="1303" y="616"/>
                  <a:pt x="1314" y="616"/>
                  <a:pt x="1325" y="617"/>
                </a:cubicBezTo>
                <a:cubicBezTo>
                  <a:pt x="1333" y="619"/>
                  <a:pt x="1342" y="621"/>
                  <a:pt x="1350" y="623"/>
                </a:cubicBezTo>
                <a:cubicBezTo>
                  <a:pt x="1360" y="625"/>
                  <a:pt x="1371" y="643"/>
                  <a:pt x="1379" y="649"/>
                </a:cubicBezTo>
                <a:cubicBezTo>
                  <a:pt x="1395" y="662"/>
                  <a:pt x="1407" y="674"/>
                  <a:pt x="1427" y="681"/>
                </a:cubicBezTo>
                <a:cubicBezTo>
                  <a:pt x="1437" y="690"/>
                  <a:pt x="1450" y="695"/>
                  <a:pt x="1460" y="703"/>
                </a:cubicBezTo>
                <a:cubicBezTo>
                  <a:pt x="1475" y="715"/>
                  <a:pt x="1479" y="728"/>
                  <a:pt x="1498" y="736"/>
                </a:cubicBezTo>
                <a:cubicBezTo>
                  <a:pt x="1511" y="755"/>
                  <a:pt x="1531" y="767"/>
                  <a:pt x="1546" y="784"/>
                </a:cubicBezTo>
                <a:cubicBezTo>
                  <a:pt x="1551" y="800"/>
                  <a:pt x="1560" y="790"/>
                  <a:pt x="1565" y="806"/>
                </a:cubicBezTo>
                <a:cubicBezTo>
                  <a:pt x="1568" y="827"/>
                  <a:pt x="1567" y="838"/>
                  <a:pt x="1578" y="854"/>
                </a:cubicBezTo>
                <a:cubicBezTo>
                  <a:pt x="1588" y="896"/>
                  <a:pt x="1597" y="938"/>
                  <a:pt x="1610" y="979"/>
                </a:cubicBezTo>
                <a:cubicBezTo>
                  <a:pt x="1613" y="989"/>
                  <a:pt x="1632" y="990"/>
                  <a:pt x="1639" y="992"/>
                </a:cubicBezTo>
                <a:cubicBezTo>
                  <a:pt x="1656" y="1006"/>
                  <a:pt x="1680" y="1007"/>
                  <a:pt x="1700" y="1015"/>
                </a:cubicBezTo>
                <a:cubicBezTo>
                  <a:pt x="1709" y="1029"/>
                  <a:pt x="1719" y="1045"/>
                  <a:pt x="1735" y="1050"/>
                </a:cubicBezTo>
                <a:cubicBezTo>
                  <a:pt x="1746" y="1059"/>
                  <a:pt x="1747" y="1072"/>
                  <a:pt x="1751" y="1085"/>
                </a:cubicBezTo>
                <a:cubicBezTo>
                  <a:pt x="1748" y="1114"/>
                  <a:pt x="1743" y="1115"/>
                  <a:pt x="1729" y="1136"/>
                </a:cubicBezTo>
                <a:cubicBezTo>
                  <a:pt x="1715" y="1183"/>
                  <a:pt x="1748" y="1237"/>
                  <a:pt x="1690" y="1245"/>
                </a:cubicBezTo>
                <a:cubicBezTo>
                  <a:pt x="1678" y="1259"/>
                  <a:pt x="1687" y="1277"/>
                  <a:pt x="1697" y="1290"/>
                </a:cubicBezTo>
                <a:cubicBezTo>
                  <a:pt x="1702" y="1306"/>
                  <a:pt x="1700" y="1324"/>
                  <a:pt x="1713" y="1335"/>
                </a:cubicBezTo>
                <a:cubicBezTo>
                  <a:pt x="1718" y="1388"/>
                  <a:pt x="1702" y="1402"/>
                  <a:pt x="1745" y="1409"/>
                </a:cubicBezTo>
                <a:cubicBezTo>
                  <a:pt x="1754" y="1424"/>
                  <a:pt x="1768" y="1424"/>
                  <a:pt x="1783" y="1428"/>
                </a:cubicBezTo>
                <a:cubicBezTo>
                  <a:pt x="1792" y="1452"/>
                  <a:pt x="1791" y="1479"/>
                  <a:pt x="1774" y="1499"/>
                </a:cubicBezTo>
                <a:cubicBezTo>
                  <a:pt x="1759" y="1544"/>
                  <a:pt x="1711" y="1554"/>
                  <a:pt x="1671" y="1563"/>
                </a:cubicBezTo>
                <a:cubicBezTo>
                  <a:pt x="1644" y="1562"/>
                  <a:pt x="1618" y="1562"/>
                  <a:pt x="1591" y="1560"/>
                </a:cubicBezTo>
                <a:cubicBezTo>
                  <a:pt x="1575" y="1559"/>
                  <a:pt x="1546" y="1547"/>
                  <a:pt x="1546" y="1547"/>
                </a:cubicBezTo>
                <a:cubicBezTo>
                  <a:pt x="1516" y="1526"/>
                  <a:pt x="1497" y="1536"/>
                  <a:pt x="1450" y="1534"/>
                </a:cubicBezTo>
                <a:cubicBezTo>
                  <a:pt x="1435" y="1536"/>
                  <a:pt x="1421" y="1537"/>
                  <a:pt x="1408" y="1544"/>
                </a:cubicBezTo>
                <a:cubicBezTo>
                  <a:pt x="1398" y="1549"/>
                  <a:pt x="1394" y="1556"/>
                  <a:pt x="1383" y="1560"/>
                </a:cubicBezTo>
                <a:cubicBezTo>
                  <a:pt x="1368" y="1573"/>
                  <a:pt x="1350" y="1568"/>
                  <a:pt x="1331" y="1566"/>
                </a:cubicBezTo>
                <a:cubicBezTo>
                  <a:pt x="1321" y="1567"/>
                  <a:pt x="1311" y="1566"/>
                  <a:pt x="1302" y="1569"/>
                </a:cubicBezTo>
                <a:cubicBezTo>
                  <a:pt x="1291" y="1572"/>
                  <a:pt x="1283" y="1588"/>
                  <a:pt x="1270" y="1592"/>
                </a:cubicBezTo>
                <a:cubicBezTo>
                  <a:pt x="1264" y="1596"/>
                  <a:pt x="1257" y="1599"/>
                  <a:pt x="1257" y="1608"/>
                </a:cubicBezTo>
                <a:cubicBezTo>
                  <a:pt x="1258" y="1625"/>
                  <a:pt x="1264" y="1659"/>
                  <a:pt x="1264" y="1659"/>
                </a:cubicBezTo>
                <a:cubicBezTo>
                  <a:pt x="1261" y="1674"/>
                  <a:pt x="1258" y="1689"/>
                  <a:pt x="1248" y="1701"/>
                </a:cubicBezTo>
                <a:cubicBezTo>
                  <a:pt x="1243" y="1717"/>
                  <a:pt x="1221" y="1734"/>
                  <a:pt x="1209" y="1746"/>
                </a:cubicBezTo>
                <a:cubicBezTo>
                  <a:pt x="1202" y="1768"/>
                  <a:pt x="1198" y="1782"/>
                  <a:pt x="1180" y="1797"/>
                </a:cubicBezTo>
                <a:cubicBezTo>
                  <a:pt x="1173" y="1819"/>
                  <a:pt x="1164" y="1820"/>
                  <a:pt x="1142" y="1823"/>
                </a:cubicBezTo>
                <a:cubicBezTo>
                  <a:pt x="1114" y="1840"/>
                  <a:pt x="1132" y="1885"/>
                  <a:pt x="1097" y="1896"/>
                </a:cubicBezTo>
                <a:cubicBezTo>
                  <a:pt x="1087" y="1894"/>
                  <a:pt x="1076" y="1896"/>
                  <a:pt x="1068" y="1890"/>
                </a:cubicBezTo>
                <a:cubicBezTo>
                  <a:pt x="1047" y="1873"/>
                  <a:pt x="1077" y="1885"/>
                  <a:pt x="1052" y="1877"/>
                </a:cubicBezTo>
                <a:cubicBezTo>
                  <a:pt x="1042" y="1870"/>
                  <a:pt x="1033" y="1868"/>
                  <a:pt x="1023" y="1861"/>
                </a:cubicBezTo>
                <a:cubicBezTo>
                  <a:pt x="979" y="1864"/>
                  <a:pt x="975" y="1855"/>
                  <a:pt x="962" y="1887"/>
                </a:cubicBezTo>
                <a:cubicBezTo>
                  <a:pt x="961" y="1903"/>
                  <a:pt x="962" y="1919"/>
                  <a:pt x="959" y="1935"/>
                </a:cubicBezTo>
                <a:cubicBezTo>
                  <a:pt x="957" y="1946"/>
                  <a:pt x="937" y="1939"/>
                  <a:pt x="934" y="1938"/>
                </a:cubicBezTo>
                <a:cubicBezTo>
                  <a:pt x="917" y="1934"/>
                  <a:pt x="902" y="1927"/>
                  <a:pt x="885" y="1922"/>
                </a:cubicBezTo>
                <a:cubicBezTo>
                  <a:pt x="874" y="1925"/>
                  <a:pt x="864" y="1929"/>
                  <a:pt x="853" y="1932"/>
                </a:cubicBezTo>
                <a:cubicBezTo>
                  <a:pt x="844" y="1945"/>
                  <a:pt x="849" y="1955"/>
                  <a:pt x="834" y="1961"/>
                </a:cubicBezTo>
                <a:cubicBezTo>
                  <a:pt x="803" y="1958"/>
                  <a:pt x="780" y="1955"/>
                  <a:pt x="757" y="1935"/>
                </a:cubicBezTo>
                <a:cubicBezTo>
                  <a:pt x="752" y="1890"/>
                  <a:pt x="750" y="1873"/>
                  <a:pt x="706" y="1858"/>
                </a:cubicBezTo>
                <a:cubicBezTo>
                  <a:pt x="687" y="1874"/>
                  <a:pt x="692" y="1909"/>
                  <a:pt x="667" y="1916"/>
                </a:cubicBezTo>
                <a:cubicBezTo>
                  <a:pt x="651" y="1913"/>
                  <a:pt x="642" y="1912"/>
                  <a:pt x="629" y="1903"/>
                </a:cubicBezTo>
                <a:cubicBezTo>
                  <a:pt x="621" y="1892"/>
                  <a:pt x="616" y="1888"/>
                  <a:pt x="603" y="1884"/>
                </a:cubicBezTo>
                <a:cubicBezTo>
                  <a:pt x="592" y="1871"/>
                  <a:pt x="574" y="1871"/>
                  <a:pt x="558" y="1868"/>
                </a:cubicBezTo>
                <a:cubicBezTo>
                  <a:pt x="552" y="1869"/>
                  <a:pt x="545" y="1868"/>
                  <a:pt x="539" y="1871"/>
                </a:cubicBezTo>
                <a:cubicBezTo>
                  <a:pt x="534" y="1873"/>
                  <a:pt x="532" y="1886"/>
                  <a:pt x="529" y="1890"/>
                </a:cubicBezTo>
                <a:cubicBezTo>
                  <a:pt x="521" y="1903"/>
                  <a:pt x="508" y="1912"/>
                  <a:pt x="494" y="1916"/>
                </a:cubicBezTo>
                <a:cubicBezTo>
                  <a:pt x="489" y="1921"/>
                  <a:pt x="485" y="1930"/>
                  <a:pt x="478" y="1932"/>
                </a:cubicBezTo>
                <a:cubicBezTo>
                  <a:pt x="472" y="1934"/>
                  <a:pt x="459" y="1938"/>
                  <a:pt x="459" y="1938"/>
                </a:cubicBezTo>
                <a:cubicBezTo>
                  <a:pt x="419" y="1932"/>
                  <a:pt x="438" y="1922"/>
                  <a:pt x="424" y="1896"/>
                </a:cubicBezTo>
                <a:cubicBezTo>
                  <a:pt x="420" y="1888"/>
                  <a:pt x="407" y="1884"/>
                  <a:pt x="401" y="1877"/>
                </a:cubicBezTo>
                <a:cubicBezTo>
                  <a:pt x="397" y="1872"/>
                  <a:pt x="392" y="1866"/>
                  <a:pt x="388" y="1861"/>
                </a:cubicBezTo>
                <a:cubicBezTo>
                  <a:pt x="383" y="1855"/>
                  <a:pt x="375" y="1842"/>
                  <a:pt x="375" y="1842"/>
                </a:cubicBezTo>
                <a:cubicBezTo>
                  <a:pt x="373" y="1833"/>
                  <a:pt x="375" y="1823"/>
                  <a:pt x="369" y="1816"/>
                </a:cubicBezTo>
                <a:cubicBezTo>
                  <a:pt x="360" y="1805"/>
                  <a:pt x="330" y="1808"/>
                  <a:pt x="324" y="1807"/>
                </a:cubicBezTo>
                <a:cubicBezTo>
                  <a:pt x="292" y="1804"/>
                  <a:pt x="267" y="1799"/>
                  <a:pt x="234" y="1797"/>
                </a:cubicBezTo>
                <a:cubicBezTo>
                  <a:pt x="223" y="1794"/>
                  <a:pt x="213" y="1791"/>
                  <a:pt x="202" y="1787"/>
                </a:cubicBezTo>
                <a:cubicBezTo>
                  <a:pt x="196" y="1770"/>
                  <a:pt x="205" y="1754"/>
                  <a:pt x="222" y="1749"/>
                </a:cubicBezTo>
                <a:cubicBezTo>
                  <a:pt x="239" y="1738"/>
                  <a:pt x="242" y="1716"/>
                  <a:pt x="254" y="1710"/>
                </a:cubicBezTo>
                <a:cubicBezTo>
                  <a:pt x="263" y="1706"/>
                  <a:pt x="273" y="1704"/>
                  <a:pt x="282" y="1701"/>
                </a:cubicBezTo>
                <a:cubicBezTo>
                  <a:pt x="289" y="1683"/>
                  <a:pt x="299" y="1672"/>
                  <a:pt x="318" y="1666"/>
                </a:cubicBezTo>
                <a:cubicBezTo>
                  <a:pt x="337" y="1651"/>
                  <a:pt x="372" y="1644"/>
                  <a:pt x="395" y="1640"/>
                </a:cubicBezTo>
                <a:cubicBezTo>
                  <a:pt x="416" y="1633"/>
                  <a:pt x="403" y="1611"/>
                  <a:pt x="398" y="1595"/>
                </a:cubicBezTo>
                <a:cubicBezTo>
                  <a:pt x="405" y="1552"/>
                  <a:pt x="423" y="1539"/>
                  <a:pt x="449" y="1508"/>
                </a:cubicBezTo>
                <a:cubicBezTo>
                  <a:pt x="457" y="1484"/>
                  <a:pt x="454" y="1465"/>
                  <a:pt x="436" y="1447"/>
                </a:cubicBezTo>
                <a:cubicBezTo>
                  <a:pt x="431" y="1433"/>
                  <a:pt x="417" y="1432"/>
                  <a:pt x="404" y="1428"/>
                </a:cubicBezTo>
                <a:cubicBezTo>
                  <a:pt x="398" y="1426"/>
                  <a:pt x="391" y="1424"/>
                  <a:pt x="385" y="1422"/>
                </a:cubicBezTo>
                <a:cubicBezTo>
                  <a:pt x="382" y="1421"/>
                  <a:pt x="375" y="1419"/>
                  <a:pt x="375" y="1419"/>
                </a:cubicBezTo>
                <a:cubicBezTo>
                  <a:pt x="368" y="1411"/>
                  <a:pt x="363" y="1403"/>
                  <a:pt x="359" y="1393"/>
                </a:cubicBezTo>
                <a:cubicBezTo>
                  <a:pt x="377" y="1349"/>
                  <a:pt x="420" y="1353"/>
                  <a:pt x="459" y="1338"/>
                </a:cubicBezTo>
                <a:cubicBezTo>
                  <a:pt x="472" y="1319"/>
                  <a:pt x="472" y="1292"/>
                  <a:pt x="452" y="1278"/>
                </a:cubicBezTo>
                <a:cubicBezTo>
                  <a:pt x="436" y="1267"/>
                  <a:pt x="410" y="1269"/>
                  <a:pt x="392" y="1265"/>
                </a:cubicBezTo>
                <a:cubicBezTo>
                  <a:pt x="380" y="1262"/>
                  <a:pt x="356" y="1255"/>
                  <a:pt x="356" y="1255"/>
                </a:cubicBezTo>
                <a:cubicBezTo>
                  <a:pt x="334" y="1240"/>
                  <a:pt x="322" y="1237"/>
                  <a:pt x="295" y="1233"/>
                </a:cubicBezTo>
                <a:cubicBezTo>
                  <a:pt x="274" y="1223"/>
                  <a:pt x="250" y="1222"/>
                  <a:pt x="228" y="1213"/>
                </a:cubicBezTo>
                <a:cubicBezTo>
                  <a:pt x="218" y="1204"/>
                  <a:pt x="212" y="1198"/>
                  <a:pt x="199" y="1194"/>
                </a:cubicBezTo>
                <a:cubicBezTo>
                  <a:pt x="192" y="1184"/>
                  <a:pt x="189" y="1179"/>
                  <a:pt x="177" y="1175"/>
                </a:cubicBezTo>
                <a:cubicBezTo>
                  <a:pt x="180" y="1148"/>
                  <a:pt x="186" y="1122"/>
                  <a:pt x="189" y="1095"/>
                </a:cubicBezTo>
                <a:cubicBezTo>
                  <a:pt x="187" y="1073"/>
                  <a:pt x="188" y="1066"/>
                  <a:pt x="173" y="1053"/>
                </a:cubicBezTo>
                <a:cubicBezTo>
                  <a:pt x="163" y="1020"/>
                  <a:pt x="170" y="1010"/>
                  <a:pt x="132" y="1005"/>
                </a:cubicBezTo>
                <a:cubicBezTo>
                  <a:pt x="94" y="994"/>
                  <a:pt x="115" y="998"/>
                  <a:pt x="45" y="100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4829993" y="4393490"/>
            <a:ext cx="1296392" cy="1084482"/>
          </a:xfrm>
          <a:custGeom>
            <a:avLst/>
            <a:gdLst>
              <a:gd name="T0" fmla="*/ 2050 w 2258"/>
              <a:gd name="T1" fmla="*/ 79 h 1732"/>
              <a:gd name="T2" fmla="*/ 2258 w 2258"/>
              <a:gd name="T3" fmla="*/ 121 h 1732"/>
              <a:gd name="T4" fmla="*/ 2243 w 2258"/>
              <a:gd name="T5" fmla="*/ 174 h 1732"/>
              <a:gd name="T6" fmla="*/ 2221 w 2258"/>
              <a:gd name="T7" fmla="*/ 239 h 1732"/>
              <a:gd name="T8" fmla="*/ 2232 w 2258"/>
              <a:gd name="T9" fmla="*/ 299 h 1732"/>
              <a:gd name="T10" fmla="*/ 2156 w 2258"/>
              <a:gd name="T11" fmla="*/ 341 h 1732"/>
              <a:gd name="T12" fmla="*/ 2118 w 2258"/>
              <a:gd name="T13" fmla="*/ 371 h 1732"/>
              <a:gd name="T14" fmla="*/ 2046 w 2258"/>
              <a:gd name="T15" fmla="*/ 546 h 1732"/>
              <a:gd name="T16" fmla="*/ 1959 w 2258"/>
              <a:gd name="T17" fmla="*/ 428 h 1732"/>
              <a:gd name="T18" fmla="*/ 1902 w 2258"/>
              <a:gd name="T19" fmla="*/ 462 h 1732"/>
              <a:gd name="T20" fmla="*/ 1732 w 2258"/>
              <a:gd name="T21" fmla="*/ 458 h 1732"/>
              <a:gd name="T22" fmla="*/ 1663 w 2258"/>
              <a:gd name="T23" fmla="*/ 485 h 1732"/>
              <a:gd name="T24" fmla="*/ 1538 w 2258"/>
              <a:gd name="T25" fmla="*/ 557 h 1732"/>
              <a:gd name="T26" fmla="*/ 1554 w 2258"/>
              <a:gd name="T27" fmla="*/ 746 h 1732"/>
              <a:gd name="T28" fmla="*/ 1637 w 2258"/>
              <a:gd name="T29" fmla="*/ 815 h 1732"/>
              <a:gd name="T30" fmla="*/ 1667 w 2258"/>
              <a:gd name="T31" fmla="*/ 852 h 1732"/>
              <a:gd name="T32" fmla="*/ 1554 w 2258"/>
              <a:gd name="T33" fmla="*/ 913 h 1732"/>
              <a:gd name="T34" fmla="*/ 1614 w 2258"/>
              <a:gd name="T35" fmla="*/ 1144 h 1732"/>
              <a:gd name="T36" fmla="*/ 1679 w 2258"/>
              <a:gd name="T37" fmla="*/ 1440 h 1732"/>
              <a:gd name="T38" fmla="*/ 1573 w 2258"/>
              <a:gd name="T39" fmla="*/ 1485 h 1732"/>
              <a:gd name="T40" fmla="*/ 1447 w 2258"/>
              <a:gd name="T41" fmla="*/ 1485 h 1732"/>
              <a:gd name="T42" fmla="*/ 1311 w 2258"/>
              <a:gd name="T43" fmla="*/ 1535 h 1732"/>
              <a:gd name="T44" fmla="*/ 1300 w 2258"/>
              <a:gd name="T45" fmla="*/ 1489 h 1732"/>
              <a:gd name="T46" fmla="*/ 1205 w 2258"/>
              <a:gd name="T47" fmla="*/ 1504 h 1732"/>
              <a:gd name="T48" fmla="*/ 1122 w 2258"/>
              <a:gd name="T49" fmla="*/ 1565 h 1732"/>
              <a:gd name="T50" fmla="*/ 1072 w 2258"/>
              <a:gd name="T51" fmla="*/ 1629 h 1732"/>
              <a:gd name="T52" fmla="*/ 962 w 2258"/>
              <a:gd name="T53" fmla="*/ 1686 h 1732"/>
              <a:gd name="T54" fmla="*/ 917 w 2258"/>
              <a:gd name="T55" fmla="*/ 1728 h 1732"/>
              <a:gd name="T56" fmla="*/ 727 w 2258"/>
              <a:gd name="T57" fmla="*/ 1709 h 1732"/>
              <a:gd name="T58" fmla="*/ 633 w 2258"/>
              <a:gd name="T59" fmla="*/ 1667 h 1732"/>
              <a:gd name="T60" fmla="*/ 652 w 2258"/>
              <a:gd name="T61" fmla="*/ 1557 h 1732"/>
              <a:gd name="T62" fmla="*/ 678 w 2258"/>
              <a:gd name="T63" fmla="*/ 1463 h 1732"/>
              <a:gd name="T64" fmla="*/ 621 w 2258"/>
              <a:gd name="T65" fmla="*/ 1466 h 1732"/>
              <a:gd name="T66" fmla="*/ 568 w 2258"/>
              <a:gd name="T67" fmla="*/ 1523 h 1732"/>
              <a:gd name="T68" fmla="*/ 402 w 2258"/>
              <a:gd name="T69" fmla="*/ 1482 h 1732"/>
              <a:gd name="T70" fmla="*/ 295 w 2258"/>
              <a:gd name="T71" fmla="*/ 1410 h 1732"/>
              <a:gd name="T72" fmla="*/ 216 w 2258"/>
              <a:gd name="T73" fmla="*/ 1334 h 1732"/>
              <a:gd name="T74" fmla="*/ 159 w 2258"/>
              <a:gd name="T75" fmla="*/ 1307 h 1732"/>
              <a:gd name="T76" fmla="*/ 72 w 2258"/>
              <a:gd name="T77" fmla="*/ 1269 h 1732"/>
              <a:gd name="T78" fmla="*/ 0 w 2258"/>
              <a:gd name="T79" fmla="*/ 1171 h 1732"/>
              <a:gd name="T80" fmla="*/ 189 w 2258"/>
              <a:gd name="T81" fmla="*/ 1118 h 1732"/>
              <a:gd name="T82" fmla="*/ 261 w 2258"/>
              <a:gd name="T83" fmla="*/ 1031 h 1732"/>
              <a:gd name="T84" fmla="*/ 295 w 2258"/>
              <a:gd name="T85" fmla="*/ 894 h 1732"/>
              <a:gd name="T86" fmla="*/ 390 w 2258"/>
              <a:gd name="T87" fmla="*/ 792 h 1732"/>
              <a:gd name="T88" fmla="*/ 455 w 2258"/>
              <a:gd name="T89" fmla="*/ 655 h 1732"/>
              <a:gd name="T90" fmla="*/ 504 w 2258"/>
              <a:gd name="T91" fmla="*/ 557 h 1732"/>
              <a:gd name="T92" fmla="*/ 489 w 2258"/>
              <a:gd name="T93" fmla="*/ 428 h 1732"/>
              <a:gd name="T94" fmla="*/ 360 w 2258"/>
              <a:gd name="T95" fmla="*/ 420 h 1732"/>
              <a:gd name="T96" fmla="*/ 364 w 2258"/>
              <a:gd name="T97" fmla="*/ 311 h 1732"/>
              <a:gd name="T98" fmla="*/ 447 w 2258"/>
              <a:gd name="T99" fmla="*/ 182 h 1732"/>
              <a:gd name="T100" fmla="*/ 515 w 2258"/>
              <a:gd name="T101" fmla="*/ 98 h 1732"/>
              <a:gd name="T102" fmla="*/ 553 w 2258"/>
              <a:gd name="T103" fmla="*/ 68 h 1732"/>
              <a:gd name="T104" fmla="*/ 731 w 2258"/>
              <a:gd name="T105" fmla="*/ 129 h 1732"/>
              <a:gd name="T106" fmla="*/ 1019 w 2258"/>
              <a:gd name="T107" fmla="*/ 91 h 1732"/>
              <a:gd name="T108" fmla="*/ 1273 w 2258"/>
              <a:gd name="T109" fmla="*/ 30 h 1732"/>
              <a:gd name="T110" fmla="*/ 1432 w 2258"/>
              <a:gd name="T111" fmla="*/ 30 h 1732"/>
              <a:gd name="T112" fmla="*/ 1501 w 2258"/>
              <a:gd name="T113" fmla="*/ 57 h 1732"/>
              <a:gd name="T114" fmla="*/ 1588 w 2258"/>
              <a:gd name="T115" fmla="*/ 98 h 1732"/>
              <a:gd name="T116" fmla="*/ 1679 w 2258"/>
              <a:gd name="T117" fmla="*/ 42 h 1732"/>
              <a:gd name="T118" fmla="*/ 1887 w 2258"/>
              <a:gd name="T119" fmla="*/ 15 h 1732"/>
              <a:gd name="T120" fmla="*/ 2001 w 2258"/>
              <a:gd name="T121" fmla="*/ 11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58" h="1732">
                <a:moveTo>
                  <a:pt x="2027" y="0"/>
                </a:moveTo>
                <a:cubicBezTo>
                  <a:pt x="2060" y="11"/>
                  <a:pt x="2016" y="58"/>
                  <a:pt x="2050" y="79"/>
                </a:cubicBezTo>
                <a:cubicBezTo>
                  <a:pt x="2063" y="98"/>
                  <a:pt x="2087" y="112"/>
                  <a:pt x="2111" y="114"/>
                </a:cubicBezTo>
                <a:cubicBezTo>
                  <a:pt x="2160" y="117"/>
                  <a:pt x="2258" y="121"/>
                  <a:pt x="2258" y="121"/>
                </a:cubicBezTo>
                <a:cubicBezTo>
                  <a:pt x="2254" y="147"/>
                  <a:pt x="2257" y="135"/>
                  <a:pt x="2247" y="163"/>
                </a:cubicBezTo>
                <a:cubicBezTo>
                  <a:pt x="2246" y="167"/>
                  <a:pt x="2243" y="174"/>
                  <a:pt x="2243" y="174"/>
                </a:cubicBezTo>
                <a:cubicBezTo>
                  <a:pt x="2240" y="189"/>
                  <a:pt x="2242" y="219"/>
                  <a:pt x="2232" y="231"/>
                </a:cubicBezTo>
                <a:cubicBezTo>
                  <a:pt x="2229" y="235"/>
                  <a:pt x="2224" y="236"/>
                  <a:pt x="2221" y="239"/>
                </a:cubicBezTo>
                <a:cubicBezTo>
                  <a:pt x="2218" y="242"/>
                  <a:pt x="2216" y="246"/>
                  <a:pt x="2213" y="250"/>
                </a:cubicBezTo>
                <a:cubicBezTo>
                  <a:pt x="2217" y="274"/>
                  <a:pt x="2219" y="281"/>
                  <a:pt x="2232" y="299"/>
                </a:cubicBezTo>
                <a:cubicBezTo>
                  <a:pt x="2231" y="305"/>
                  <a:pt x="2232" y="313"/>
                  <a:pt x="2228" y="318"/>
                </a:cubicBezTo>
                <a:cubicBezTo>
                  <a:pt x="2220" y="330"/>
                  <a:pt x="2167" y="339"/>
                  <a:pt x="2156" y="341"/>
                </a:cubicBezTo>
                <a:cubicBezTo>
                  <a:pt x="2146" y="345"/>
                  <a:pt x="2133" y="341"/>
                  <a:pt x="2126" y="348"/>
                </a:cubicBezTo>
                <a:cubicBezTo>
                  <a:pt x="2120" y="354"/>
                  <a:pt x="2118" y="371"/>
                  <a:pt x="2118" y="371"/>
                </a:cubicBezTo>
                <a:cubicBezTo>
                  <a:pt x="2113" y="420"/>
                  <a:pt x="2111" y="487"/>
                  <a:pt x="2080" y="530"/>
                </a:cubicBezTo>
                <a:cubicBezTo>
                  <a:pt x="2075" y="551"/>
                  <a:pt x="2066" y="549"/>
                  <a:pt x="2046" y="546"/>
                </a:cubicBezTo>
                <a:cubicBezTo>
                  <a:pt x="2040" y="542"/>
                  <a:pt x="2027" y="533"/>
                  <a:pt x="2023" y="527"/>
                </a:cubicBezTo>
                <a:cubicBezTo>
                  <a:pt x="1995" y="484"/>
                  <a:pt x="2021" y="451"/>
                  <a:pt x="1959" y="428"/>
                </a:cubicBezTo>
                <a:cubicBezTo>
                  <a:pt x="1938" y="434"/>
                  <a:pt x="1942" y="443"/>
                  <a:pt x="1925" y="455"/>
                </a:cubicBezTo>
                <a:cubicBezTo>
                  <a:pt x="1918" y="460"/>
                  <a:pt x="1910" y="459"/>
                  <a:pt x="1902" y="462"/>
                </a:cubicBezTo>
                <a:cubicBezTo>
                  <a:pt x="1838" y="458"/>
                  <a:pt x="1834" y="461"/>
                  <a:pt x="1789" y="432"/>
                </a:cubicBezTo>
                <a:cubicBezTo>
                  <a:pt x="1763" y="437"/>
                  <a:pt x="1755" y="448"/>
                  <a:pt x="1732" y="458"/>
                </a:cubicBezTo>
                <a:cubicBezTo>
                  <a:pt x="1721" y="463"/>
                  <a:pt x="1708" y="464"/>
                  <a:pt x="1698" y="470"/>
                </a:cubicBezTo>
                <a:cubicBezTo>
                  <a:pt x="1679" y="481"/>
                  <a:pt x="1691" y="475"/>
                  <a:pt x="1663" y="485"/>
                </a:cubicBezTo>
                <a:cubicBezTo>
                  <a:pt x="1659" y="486"/>
                  <a:pt x="1652" y="489"/>
                  <a:pt x="1652" y="489"/>
                </a:cubicBezTo>
                <a:cubicBezTo>
                  <a:pt x="1631" y="510"/>
                  <a:pt x="1569" y="547"/>
                  <a:pt x="1538" y="557"/>
                </a:cubicBezTo>
                <a:cubicBezTo>
                  <a:pt x="1521" y="583"/>
                  <a:pt x="1526" y="571"/>
                  <a:pt x="1519" y="591"/>
                </a:cubicBezTo>
                <a:cubicBezTo>
                  <a:pt x="1517" y="638"/>
                  <a:pt x="1489" y="730"/>
                  <a:pt x="1554" y="746"/>
                </a:cubicBezTo>
                <a:cubicBezTo>
                  <a:pt x="1580" y="765"/>
                  <a:pt x="1568" y="757"/>
                  <a:pt x="1588" y="769"/>
                </a:cubicBezTo>
                <a:cubicBezTo>
                  <a:pt x="1602" y="791"/>
                  <a:pt x="1615" y="803"/>
                  <a:pt x="1637" y="815"/>
                </a:cubicBezTo>
                <a:cubicBezTo>
                  <a:pt x="1645" y="819"/>
                  <a:pt x="1660" y="830"/>
                  <a:pt x="1660" y="830"/>
                </a:cubicBezTo>
                <a:cubicBezTo>
                  <a:pt x="1662" y="837"/>
                  <a:pt x="1667" y="844"/>
                  <a:pt x="1667" y="852"/>
                </a:cubicBezTo>
                <a:cubicBezTo>
                  <a:pt x="1667" y="892"/>
                  <a:pt x="1602" y="889"/>
                  <a:pt x="1580" y="890"/>
                </a:cubicBezTo>
                <a:cubicBezTo>
                  <a:pt x="1566" y="895"/>
                  <a:pt x="1558" y="898"/>
                  <a:pt x="1554" y="913"/>
                </a:cubicBezTo>
                <a:cubicBezTo>
                  <a:pt x="1548" y="976"/>
                  <a:pt x="1550" y="1042"/>
                  <a:pt x="1588" y="1095"/>
                </a:cubicBezTo>
                <a:cubicBezTo>
                  <a:pt x="1592" y="1117"/>
                  <a:pt x="1598" y="1128"/>
                  <a:pt x="1614" y="1144"/>
                </a:cubicBezTo>
                <a:cubicBezTo>
                  <a:pt x="1619" y="1159"/>
                  <a:pt x="1660" y="1207"/>
                  <a:pt x="1675" y="1220"/>
                </a:cubicBezTo>
                <a:cubicBezTo>
                  <a:pt x="1697" y="1281"/>
                  <a:pt x="1680" y="1421"/>
                  <a:pt x="1679" y="1440"/>
                </a:cubicBezTo>
                <a:cubicBezTo>
                  <a:pt x="1678" y="1458"/>
                  <a:pt x="1671" y="1480"/>
                  <a:pt x="1656" y="1489"/>
                </a:cubicBezTo>
                <a:cubicBezTo>
                  <a:pt x="1635" y="1517"/>
                  <a:pt x="1600" y="1492"/>
                  <a:pt x="1573" y="1485"/>
                </a:cubicBezTo>
                <a:cubicBezTo>
                  <a:pt x="1564" y="1483"/>
                  <a:pt x="1546" y="1478"/>
                  <a:pt x="1546" y="1478"/>
                </a:cubicBezTo>
                <a:cubicBezTo>
                  <a:pt x="1513" y="1480"/>
                  <a:pt x="1477" y="1471"/>
                  <a:pt x="1447" y="1485"/>
                </a:cubicBezTo>
                <a:cubicBezTo>
                  <a:pt x="1409" y="1503"/>
                  <a:pt x="1392" y="1545"/>
                  <a:pt x="1345" y="1557"/>
                </a:cubicBezTo>
                <a:cubicBezTo>
                  <a:pt x="1327" y="1553"/>
                  <a:pt x="1322" y="1550"/>
                  <a:pt x="1311" y="1535"/>
                </a:cubicBezTo>
                <a:cubicBezTo>
                  <a:pt x="1308" y="1527"/>
                  <a:pt x="1306" y="1520"/>
                  <a:pt x="1303" y="1512"/>
                </a:cubicBezTo>
                <a:cubicBezTo>
                  <a:pt x="1300" y="1505"/>
                  <a:pt x="1307" y="1492"/>
                  <a:pt x="1300" y="1489"/>
                </a:cubicBezTo>
                <a:cubicBezTo>
                  <a:pt x="1284" y="1481"/>
                  <a:pt x="1265" y="1486"/>
                  <a:pt x="1247" y="1485"/>
                </a:cubicBezTo>
                <a:cubicBezTo>
                  <a:pt x="1226" y="1489"/>
                  <a:pt x="1217" y="1487"/>
                  <a:pt x="1205" y="1504"/>
                </a:cubicBezTo>
                <a:cubicBezTo>
                  <a:pt x="1200" y="1520"/>
                  <a:pt x="1194" y="1522"/>
                  <a:pt x="1178" y="1527"/>
                </a:cubicBezTo>
                <a:cubicBezTo>
                  <a:pt x="1160" y="1540"/>
                  <a:pt x="1137" y="1546"/>
                  <a:pt x="1122" y="1565"/>
                </a:cubicBezTo>
                <a:cubicBezTo>
                  <a:pt x="1116" y="1572"/>
                  <a:pt x="1106" y="1588"/>
                  <a:pt x="1106" y="1588"/>
                </a:cubicBezTo>
                <a:cubicBezTo>
                  <a:pt x="1101" y="1607"/>
                  <a:pt x="1089" y="1619"/>
                  <a:pt x="1072" y="1629"/>
                </a:cubicBezTo>
                <a:cubicBezTo>
                  <a:pt x="1050" y="1627"/>
                  <a:pt x="1036" y="1619"/>
                  <a:pt x="1019" y="1629"/>
                </a:cubicBezTo>
                <a:cubicBezTo>
                  <a:pt x="1005" y="1653"/>
                  <a:pt x="986" y="1672"/>
                  <a:pt x="962" y="1686"/>
                </a:cubicBezTo>
                <a:cubicBezTo>
                  <a:pt x="957" y="1694"/>
                  <a:pt x="948" y="1715"/>
                  <a:pt x="940" y="1720"/>
                </a:cubicBezTo>
                <a:cubicBezTo>
                  <a:pt x="933" y="1724"/>
                  <a:pt x="925" y="1725"/>
                  <a:pt x="917" y="1728"/>
                </a:cubicBezTo>
                <a:cubicBezTo>
                  <a:pt x="913" y="1729"/>
                  <a:pt x="906" y="1732"/>
                  <a:pt x="906" y="1732"/>
                </a:cubicBezTo>
                <a:cubicBezTo>
                  <a:pt x="846" y="1719"/>
                  <a:pt x="790" y="1712"/>
                  <a:pt x="727" y="1709"/>
                </a:cubicBezTo>
                <a:cubicBezTo>
                  <a:pt x="721" y="1687"/>
                  <a:pt x="719" y="1685"/>
                  <a:pt x="697" y="1679"/>
                </a:cubicBezTo>
                <a:cubicBezTo>
                  <a:pt x="676" y="1681"/>
                  <a:pt x="641" y="1692"/>
                  <a:pt x="633" y="1667"/>
                </a:cubicBezTo>
                <a:cubicBezTo>
                  <a:pt x="634" y="1638"/>
                  <a:pt x="632" y="1609"/>
                  <a:pt x="637" y="1580"/>
                </a:cubicBezTo>
                <a:cubicBezTo>
                  <a:pt x="639" y="1571"/>
                  <a:pt x="652" y="1557"/>
                  <a:pt x="652" y="1557"/>
                </a:cubicBezTo>
                <a:cubicBezTo>
                  <a:pt x="657" y="1538"/>
                  <a:pt x="667" y="1519"/>
                  <a:pt x="671" y="1500"/>
                </a:cubicBezTo>
                <a:cubicBezTo>
                  <a:pt x="673" y="1488"/>
                  <a:pt x="678" y="1463"/>
                  <a:pt x="678" y="1463"/>
                </a:cubicBezTo>
                <a:cubicBezTo>
                  <a:pt x="673" y="1431"/>
                  <a:pt x="674" y="1430"/>
                  <a:pt x="644" y="1436"/>
                </a:cubicBezTo>
                <a:cubicBezTo>
                  <a:pt x="629" y="1447"/>
                  <a:pt x="631" y="1456"/>
                  <a:pt x="621" y="1466"/>
                </a:cubicBezTo>
                <a:cubicBezTo>
                  <a:pt x="615" y="1473"/>
                  <a:pt x="599" y="1482"/>
                  <a:pt x="599" y="1482"/>
                </a:cubicBezTo>
                <a:cubicBezTo>
                  <a:pt x="595" y="1494"/>
                  <a:pt x="577" y="1510"/>
                  <a:pt x="568" y="1523"/>
                </a:cubicBezTo>
                <a:cubicBezTo>
                  <a:pt x="546" y="1520"/>
                  <a:pt x="521" y="1520"/>
                  <a:pt x="500" y="1512"/>
                </a:cubicBezTo>
                <a:cubicBezTo>
                  <a:pt x="490" y="1482"/>
                  <a:pt x="427" y="1484"/>
                  <a:pt x="402" y="1482"/>
                </a:cubicBezTo>
                <a:cubicBezTo>
                  <a:pt x="384" y="1476"/>
                  <a:pt x="377" y="1461"/>
                  <a:pt x="360" y="1455"/>
                </a:cubicBezTo>
                <a:cubicBezTo>
                  <a:pt x="346" y="1436"/>
                  <a:pt x="316" y="1422"/>
                  <a:pt x="295" y="1410"/>
                </a:cubicBezTo>
                <a:cubicBezTo>
                  <a:pt x="287" y="1396"/>
                  <a:pt x="282" y="1377"/>
                  <a:pt x="273" y="1364"/>
                </a:cubicBezTo>
                <a:cubicBezTo>
                  <a:pt x="261" y="1347"/>
                  <a:pt x="235" y="1341"/>
                  <a:pt x="216" y="1334"/>
                </a:cubicBezTo>
                <a:cubicBezTo>
                  <a:pt x="214" y="1335"/>
                  <a:pt x="195" y="1342"/>
                  <a:pt x="193" y="1341"/>
                </a:cubicBezTo>
                <a:cubicBezTo>
                  <a:pt x="180" y="1336"/>
                  <a:pt x="187" y="1310"/>
                  <a:pt x="159" y="1307"/>
                </a:cubicBezTo>
                <a:cubicBezTo>
                  <a:pt x="135" y="1305"/>
                  <a:pt x="111" y="1304"/>
                  <a:pt x="87" y="1303"/>
                </a:cubicBezTo>
                <a:cubicBezTo>
                  <a:pt x="78" y="1291"/>
                  <a:pt x="79" y="1282"/>
                  <a:pt x="72" y="1269"/>
                </a:cubicBezTo>
                <a:cubicBezTo>
                  <a:pt x="64" y="1254"/>
                  <a:pt x="31" y="1222"/>
                  <a:pt x="15" y="1216"/>
                </a:cubicBezTo>
                <a:cubicBezTo>
                  <a:pt x="10" y="1201"/>
                  <a:pt x="5" y="1186"/>
                  <a:pt x="0" y="1171"/>
                </a:cubicBezTo>
                <a:cubicBezTo>
                  <a:pt x="31" y="1137"/>
                  <a:pt x="71" y="1146"/>
                  <a:pt x="117" y="1144"/>
                </a:cubicBezTo>
                <a:cubicBezTo>
                  <a:pt x="141" y="1136"/>
                  <a:pt x="165" y="1127"/>
                  <a:pt x="189" y="1118"/>
                </a:cubicBezTo>
                <a:cubicBezTo>
                  <a:pt x="206" y="1094"/>
                  <a:pt x="222" y="1082"/>
                  <a:pt x="250" y="1072"/>
                </a:cubicBezTo>
                <a:cubicBezTo>
                  <a:pt x="271" y="1051"/>
                  <a:pt x="281" y="1059"/>
                  <a:pt x="261" y="1031"/>
                </a:cubicBezTo>
                <a:cubicBezTo>
                  <a:pt x="254" y="1003"/>
                  <a:pt x="268" y="979"/>
                  <a:pt x="280" y="955"/>
                </a:cubicBezTo>
                <a:cubicBezTo>
                  <a:pt x="289" y="936"/>
                  <a:pt x="289" y="914"/>
                  <a:pt x="295" y="894"/>
                </a:cubicBezTo>
                <a:cubicBezTo>
                  <a:pt x="306" y="858"/>
                  <a:pt x="338" y="838"/>
                  <a:pt x="371" y="826"/>
                </a:cubicBezTo>
                <a:cubicBezTo>
                  <a:pt x="384" y="814"/>
                  <a:pt x="384" y="808"/>
                  <a:pt x="390" y="792"/>
                </a:cubicBezTo>
                <a:cubicBezTo>
                  <a:pt x="394" y="737"/>
                  <a:pt x="394" y="719"/>
                  <a:pt x="439" y="690"/>
                </a:cubicBezTo>
                <a:cubicBezTo>
                  <a:pt x="443" y="677"/>
                  <a:pt x="451" y="668"/>
                  <a:pt x="455" y="655"/>
                </a:cubicBezTo>
                <a:cubicBezTo>
                  <a:pt x="450" y="636"/>
                  <a:pt x="446" y="585"/>
                  <a:pt x="458" y="576"/>
                </a:cubicBezTo>
                <a:cubicBezTo>
                  <a:pt x="465" y="571"/>
                  <a:pt x="494" y="560"/>
                  <a:pt x="504" y="557"/>
                </a:cubicBezTo>
                <a:cubicBezTo>
                  <a:pt x="511" y="545"/>
                  <a:pt x="515" y="534"/>
                  <a:pt x="523" y="523"/>
                </a:cubicBezTo>
                <a:cubicBezTo>
                  <a:pt x="531" y="498"/>
                  <a:pt x="518" y="438"/>
                  <a:pt x="489" y="428"/>
                </a:cubicBezTo>
                <a:cubicBezTo>
                  <a:pt x="460" y="434"/>
                  <a:pt x="454" y="453"/>
                  <a:pt x="428" y="462"/>
                </a:cubicBezTo>
                <a:cubicBezTo>
                  <a:pt x="405" y="447"/>
                  <a:pt x="386" y="430"/>
                  <a:pt x="360" y="420"/>
                </a:cubicBezTo>
                <a:cubicBezTo>
                  <a:pt x="342" y="395"/>
                  <a:pt x="360" y="352"/>
                  <a:pt x="330" y="341"/>
                </a:cubicBezTo>
                <a:cubicBezTo>
                  <a:pt x="320" y="314"/>
                  <a:pt x="344" y="316"/>
                  <a:pt x="364" y="311"/>
                </a:cubicBezTo>
                <a:cubicBezTo>
                  <a:pt x="383" y="279"/>
                  <a:pt x="372" y="252"/>
                  <a:pt x="360" y="220"/>
                </a:cubicBezTo>
                <a:cubicBezTo>
                  <a:pt x="369" y="169"/>
                  <a:pt x="385" y="185"/>
                  <a:pt x="447" y="182"/>
                </a:cubicBezTo>
                <a:cubicBezTo>
                  <a:pt x="454" y="161"/>
                  <a:pt x="447" y="135"/>
                  <a:pt x="470" y="129"/>
                </a:cubicBezTo>
                <a:cubicBezTo>
                  <a:pt x="485" y="118"/>
                  <a:pt x="497" y="105"/>
                  <a:pt x="515" y="98"/>
                </a:cubicBezTo>
                <a:cubicBezTo>
                  <a:pt x="520" y="91"/>
                  <a:pt x="523" y="81"/>
                  <a:pt x="530" y="76"/>
                </a:cubicBezTo>
                <a:cubicBezTo>
                  <a:pt x="537" y="72"/>
                  <a:pt x="553" y="68"/>
                  <a:pt x="553" y="68"/>
                </a:cubicBezTo>
                <a:cubicBezTo>
                  <a:pt x="622" y="71"/>
                  <a:pt x="642" y="57"/>
                  <a:pt x="686" y="83"/>
                </a:cubicBezTo>
                <a:cubicBezTo>
                  <a:pt x="699" y="105"/>
                  <a:pt x="707" y="120"/>
                  <a:pt x="731" y="129"/>
                </a:cubicBezTo>
                <a:cubicBezTo>
                  <a:pt x="781" y="118"/>
                  <a:pt x="828" y="95"/>
                  <a:pt x="879" y="87"/>
                </a:cubicBezTo>
                <a:cubicBezTo>
                  <a:pt x="880" y="87"/>
                  <a:pt x="986" y="100"/>
                  <a:pt x="1019" y="91"/>
                </a:cubicBezTo>
                <a:cubicBezTo>
                  <a:pt x="1058" y="31"/>
                  <a:pt x="1119" y="26"/>
                  <a:pt x="1186" y="23"/>
                </a:cubicBezTo>
                <a:cubicBezTo>
                  <a:pt x="1215" y="15"/>
                  <a:pt x="1247" y="13"/>
                  <a:pt x="1273" y="30"/>
                </a:cubicBezTo>
                <a:cubicBezTo>
                  <a:pt x="1293" y="61"/>
                  <a:pt x="1279" y="54"/>
                  <a:pt x="1315" y="49"/>
                </a:cubicBezTo>
                <a:cubicBezTo>
                  <a:pt x="1365" y="31"/>
                  <a:pt x="1351" y="34"/>
                  <a:pt x="1432" y="30"/>
                </a:cubicBezTo>
                <a:cubicBezTo>
                  <a:pt x="1433" y="30"/>
                  <a:pt x="1463" y="33"/>
                  <a:pt x="1470" y="38"/>
                </a:cubicBezTo>
                <a:cubicBezTo>
                  <a:pt x="1495" y="58"/>
                  <a:pt x="1452" y="44"/>
                  <a:pt x="1501" y="57"/>
                </a:cubicBezTo>
                <a:cubicBezTo>
                  <a:pt x="1512" y="60"/>
                  <a:pt x="1535" y="68"/>
                  <a:pt x="1535" y="68"/>
                </a:cubicBezTo>
                <a:cubicBezTo>
                  <a:pt x="1546" y="85"/>
                  <a:pt x="1568" y="93"/>
                  <a:pt x="1588" y="98"/>
                </a:cubicBezTo>
                <a:cubicBezTo>
                  <a:pt x="1607" y="94"/>
                  <a:pt x="1619" y="81"/>
                  <a:pt x="1637" y="76"/>
                </a:cubicBezTo>
                <a:cubicBezTo>
                  <a:pt x="1652" y="65"/>
                  <a:pt x="1661" y="51"/>
                  <a:pt x="1679" y="42"/>
                </a:cubicBezTo>
                <a:cubicBezTo>
                  <a:pt x="1724" y="21"/>
                  <a:pt x="1803" y="27"/>
                  <a:pt x="1842" y="26"/>
                </a:cubicBezTo>
                <a:cubicBezTo>
                  <a:pt x="1871" y="22"/>
                  <a:pt x="1858" y="25"/>
                  <a:pt x="1887" y="15"/>
                </a:cubicBezTo>
                <a:cubicBezTo>
                  <a:pt x="1895" y="12"/>
                  <a:pt x="1910" y="7"/>
                  <a:pt x="1910" y="7"/>
                </a:cubicBezTo>
                <a:cubicBezTo>
                  <a:pt x="1945" y="10"/>
                  <a:pt x="1968" y="16"/>
                  <a:pt x="2001" y="11"/>
                </a:cubicBezTo>
                <a:cubicBezTo>
                  <a:pt x="2009" y="8"/>
                  <a:pt x="2019" y="0"/>
                  <a:pt x="2027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Надпись 2"/>
          <p:cNvSpPr txBox="1">
            <a:spLocks noChangeArrowheads="1"/>
          </p:cNvSpPr>
          <p:nvPr/>
        </p:nvSpPr>
        <p:spPr bwMode="auto">
          <a:xfrm>
            <a:off x="2319723" y="1408722"/>
            <a:ext cx="790575" cy="271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Алексинский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094010" y="3991234"/>
            <a:ext cx="1062038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Арсеньевский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430435" y="3567371"/>
            <a:ext cx="701675" cy="2476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Белевский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4375479" y="4138229"/>
            <a:ext cx="1062038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Богородицкий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4465277" y="1931140"/>
            <a:ext cx="890588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Веневский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52"/>
          <p:cNvSpPr txBox="1">
            <a:spLocks noChangeArrowheads="1"/>
          </p:cNvSpPr>
          <p:nvPr/>
        </p:nvSpPr>
        <p:spPr bwMode="auto">
          <a:xfrm>
            <a:off x="4085158" y="4884560"/>
            <a:ext cx="717550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Воловский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29"/>
          <p:cNvSpPr>
            <a:spLocks/>
          </p:cNvSpPr>
          <p:nvPr/>
        </p:nvSpPr>
        <p:spPr bwMode="auto">
          <a:xfrm>
            <a:off x="495114" y="2111634"/>
            <a:ext cx="1608546" cy="1176337"/>
          </a:xfrm>
          <a:custGeom>
            <a:avLst/>
            <a:gdLst>
              <a:gd name="T0" fmla="*/ 496 w 2710"/>
              <a:gd name="T1" fmla="*/ 1732 h 1974"/>
              <a:gd name="T2" fmla="*/ 601 w 2710"/>
              <a:gd name="T3" fmla="*/ 1744 h 1974"/>
              <a:gd name="T4" fmla="*/ 742 w 2710"/>
              <a:gd name="T5" fmla="*/ 1797 h 1974"/>
              <a:gd name="T6" fmla="*/ 778 w 2710"/>
              <a:gd name="T7" fmla="*/ 1837 h 1974"/>
              <a:gd name="T8" fmla="*/ 915 w 2710"/>
              <a:gd name="T9" fmla="*/ 1881 h 1974"/>
              <a:gd name="T10" fmla="*/ 1081 w 2710"/>
              <a:gd name="T11" fmla="*/ 1926 h 1974"/>
              <a:gd name="T12" fmla="*/ 1190 w 2710"/>
              <a:gd name="T13" fmla="*/ 1902 h 1974"/>
              <a:gd name="T14" fmla="*/ 1250 w 2710"/>
              <a:gd name="T15" fmla="*/ 1821 h 1974"/>
              <a:gd name="T16" fmla="*/ 1379 w 2710"/>
              <a:gd name="T17" fmla="*/ 1877 h 1974"/>
              <a:gd name="T18" fmla="*/ 1416 w 2710"/>
              <a:gd name="T19" fmla="*/ 1797 h 1974"/>
              <a:gd name="T20" fmla="*/ 1504 w 2710"/>
              <a:gd name="T21" fmla="*/ 1773 h 1974"/>
              <a:gd name="T22" fmla="*/ 1666 w 2710"/>
              <a:gd name="T23" fmla="*/ 1567 h 1974"/>
              <a:gd name="T24" fmla="*/ 1698 w 2710"/>
              <a:gd name="T25" fmla="*/ 1434 h 1974"/>
              <a:gd name="T26" fmla="*/ 1686 w 2710"/>
              <a:gd name="T27" fmla="*/ 1313 h 1974"/>
              <a:gd name="T28" fmla="*/ 1762 w 2710"/>
              <a:gd name="T29" fmla="*/ 1200 h 1974"/>
              <a:gd name="T30" fmla="*/ 1807 w 2710"/>
              <a:gd name="T31" fmla="*/ 1135 h 1974"/>
              <a:gd name="T32" fmla="*/ 1871 w 2710"/>
              <a:gd name="T33" fmla="*/ 966 h 1974"/>
              <a:gd name="T34" fmla="*/ 2101 w 2710"/>
              <a:gd name="T35" fmla="*/ 1143 h 1974"/>
              <a:gd name="T36" fmla="*/ 2299 w 2710"/>
              <a:gd name="T37" fmla="*/ 1018 h 1974"/>
              <a:gd name="T38" fmla="*/ 2210 w 2710"/>
              <a:gd name="T39" fmla="*/ 909 h 1974"/>
              <a:gd name="T40" fmla="*/ 2057 w 2710"/>
              <a:gd name="T41" fmla="*/ 905 h 1974"/>
              <a:gd name="T42" fmla="*/ 2206 w 2710"/>
              <a:gd name="T43" fmla="*/ 748 h 1974"/>
              <a:gd name="T44" fmla="*/ 2343 w 2710"/>
              <a:gd name="T45" fmla="*/ 712 h 1974"/>
              <a:gd name="T46" fmla="*/ 2521 w 2710"/>
              <a:gd name="T47" fmla="*/ 663 h 1974"/>
              <a:gd name="T48" fmla="*/ 2521 w 2710"/>
              <a:gd name="T49" fmla="*/ 538 h 1974"/>
              <a:gd name="T50" fmla="*/ 2678 w 2710"/>
              <a:gd name="T51" fmla="*/ 538 h 1974"/>
              <a:gd name="T52" fmla="*/ 2601 w 2710"/>
              <a:gd name="T53" fmla="*/ 429 h 1974"/>
              <a:gd name="T54" fmla="*/ 2569 w 2710"/>
              <a:gd name="T55" fmla="*/ 236 h 1974"/>
              <a:gd name="T56" fmla="*/ 2432 w 2710"/>
              <a:gd name="T57" fmla="*/ 195 h 1974"/>
              <a:gd name="T58" fmla="*/ 2299 w 2710"/>
              <a:gd name="T59" fmla="*/ 191 h 1974"/>
              <a:gd name="T60" fmla="*/ 2202 w 2710"/>
              <a:gd name="T61" fmla="*/ 91 h 1974"/>
              <a:gd name="T62" fmla="*/ 2089 w 2710"/>
              <a:gd name="T63" fmla="*/ 107 h 1974"/>
              <a:gd name="T64" fmla="*/ 1738 w 2710"/>
              <a:gd name="T65" fmla="*/ 171 h 1974"/>
              <a:gd name="T66" fmla="*/ 1597 w 2710"/>
              <a:gd name="T67" fmla="*/ 123 h 1974"/>
              <a:gd name="T68" fmla="*/ 1549 w 2710"/>
              <a:gd name="T69" fmla="*/ 236 h 1974"/>
              <a:gd name="T70" fmla="*/ 1605 w 2710"/>
              <a:gd name="T71" fmla="*/ 300 h 1974"/>
              <a:gd name="T72" fmla="*/ 1436 w 2710"/>
              <a:gd name="T73" fmla="*/ 377 h 1974"/>
              <a:gd name="T74" fmla="*/ 1319 w 2710"/>
              <a:gd name="T75" fmla="*/ 462 h 1974"/>
              <a:gd name="T76" fmla="*/ 1182 w 2710"/>
              <a:gd name="T77" fmla="*/ 534 h 1974"/>
              <a:gd name="T78" fmla="*/ 952 w 2710"/>
              <a:gd name="T79" fmla="*/ 405 h 1974"/>
              <a:gd name="T80" fmla="*/ 794 w 2710"/>
              <a:gd name="T81" fmla="*/ 454 h 1974"/>
              <a:gd name="T82" fmla="*/ 746 w 2710"/>
              <a:gd name="T83" fmla="*/ 619 h 1974"/>
              <a:gd name="T84" fmla="*/ 589 w 2710"/>
              <a:gd name="T85" fmla="*/ 744 h 1974"/>
              <a:gd name="T86" fmla="*/ 435 w 2710"/>
              <a:gd name="T87" fmla="*/ 684 h 1974"/>
              <a:gd name="T88" fmla="*/ 250 w 2710"/>
              <a:gd name="T89" fmla="*/ 655 h 1974"/>
              <a:gd name="T90" fmla="*/ 80 w 2710"/>
              <a:gd name="T91" fmla="*/ 607 h 1974"/>
              <a:gd name="T92" fmla="*/ 113 w 2710"/>
              <a:gd name="T93" fmla="*/ 679 h 1974"/>
              <a:gd name="T94" fmla="*/ 278 w 2710"/>
              <a:gd name="T95" fmla="*/ 796 h 1974"/>
              <a:gd name="T96" fmla="*/ 298 w 2710"/>
              <a:gd name="T97" fmla="*/ 893 h 1974"/>
              <a:gd name="T98" fmla="*/ 452 w 2710"/>
              <a:gd name="T99" fmla="*/ 841 h 1974"/>
              <a:gd name="T100" fmla="*/ 375 w 2710"/>
              <a:gd name="T101" fmla="*/ 1002 h 1974"/>
              <a:gd name="T102" fmla="*/ 222 w 2710"/>
              <a:gd name="T103" fmla="*/ 1002 h 1974"/>
              <a:gd name="T104" fmla="*/ 480 w 2710"/>
              <a:gd name="T105" fmla="*/ 1075 h 1974"/>
              <a:gd name="T106" fmla="*/ 625 w 2710"/>
              <a:gd name="T107" fmla="*/ 1123 h 1974"/>
              <a:gd name="T108" fmla="*/ 468 w 2710"/>
              <a:gd name="T109" fmla="*/ 1313 h 1974"/>
              <a:gd name="T110" fmla="*/ 387 w 2710"/>
              <a:gd name="T111" fmla="*/ 1418 h 1974"/>
              <a:gd name="T112" fmla="*/ 274 w 2710"/>
              <a:gd name="T113" fmla="*/ 1648 h 1974"/>
              <a:gd name="T114" fmla="*/ 367 w 2710"/>
              <a:gd name="T115" fmla="*/ 1724 h 1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10" h="1974">
                <a:moveTo>
                  <a:pt x="367" y="1724"/>
                </a:moveTo>
                <a:cubicBezTo>
                  <a:pt x="395" y="1719"/>
                  <a:pt x="414" y="1708"/>
                  <a:pt x="439" y="1700"/>
                </a:cubicBezTo>
                <a:cubicBezTo>
                  <a:pt x="441" y="1700"/>
                  <a:pt x="485" y="1704"/>
                  <a:pt x="488" y="1708"/>
                </a:cubicBezTo>
                <a:cubicBezTo>
                  <a:pt x="493" y="1714"/>
                  <a:pt x="496" y="1732"/>
                  <a:pt x="496" y="1732"/>
                </a:cubicBezTo>
                <a:cubicBezTo>
                  <a:pt x="497" y="1746"/>
                  <a:pt x="491" y="1763"/>
                  <a:pt x="500" y="1773"/>
                </a:cubicBezTo>
                <a:cubicBezTo>
                  <a:pt x="506" y="1780"/>
                  <a:pt x="519" y="1772"/>
                  <a:pt x="528" y="1769"/>
                </a:cubicBezTo>
                <a:cubicBezTo>
                  <a:pt x="546" y="1763"/>
                  <a:pt x="567" y="1732"/>
                  <a:pt x="577" y="1716"/>
                </a:cubicBezTo>
                <a:cubicBezTo>
                  <a:pt x="593" y="1721"/>
                  <a:pt x="596" y="1728"/>
                  <a:pt x="601" y="1744"/>
                </a:cubicBezTo>
                <a:cubicBezTo>
                  <a:pt x="604" y="1793"/>
                  <a:pt x="591" y="1810"/>
                  <a:pt x="625" y="1833"/>
                </a:cubicBezTo>
                <a:cubicBezTo>
                  <a:pt x="628" y="1841"/>
                  <a:pt x="627" y="1863"/>
                  <a:pt x="633" y="1857"/>
                </a:cubicBezTo>
                <a:cubicBezTo>
                  <a:pt x="649" y="1841"/>
                  <a:pt x="665" y="1817"/>
                  <a:pt x="686" y="1809"/>
                </a:cubicBezTo>
                <a:cubicBezTo>
                  <a:pt x="714" y="1798"/>
                  <a:pt x="716" y="1804"/>
                  <a:pt x="742" y="1797"/>
                </a:cubicBezTo>
                <a:cubicBezTo>
                  <a:pt x="750" y="1795"/>
                  <a:pt x="758" y="1792"/>
                  <a:pt x="766" y="1789"/>
                </a:cubicBezTo>
                <a:cubicBezTo>
                  <a:pt x="770" y="1788"/>
                  <a:pt x="778" y="1785"/>
                  <a:pt x="778" y="1785"/>
                </a:cubicBezTo>
                <a:cubicBezTo>
                  <a:pt x="802" y="1790"/>
                  <a:pt x="819" y="1793"/>
                  <a:pt x="802" y="1825"/>
                </a:cubicBezTo>
                <a:cubicBezTo>
                  <a:pt x="798" y="1833"/>
                  <a:pt x="785" y="1832"/>
                  <a:pt x="778" y="1837"/>
                </a:cubicBezTo>
                <a:cubicBezTo>
                  <a:pt x="764" y="1880"/>
                  <a:pt x="799" y="1881"/>
                  <a:pt x="831" y="1886"/>
                </a:cubicBezTo>
                <a:cubicBezTo>
                  <a:pt x="844" y="1884"/>
                  <a:pt x="858" y="1886"/>
                  <a:pt x="871" y="1881"/>
                </a:cubicBezTo>
                <a:cubicBezTo>
                  <a:pt x="875" y="1879"/>
                  <a:pt x="871" y="1871"/>
                  <a:pt x="875" y="1869"/>
                </a:cubicBezTo>
                <a:cubicBezTo>
                  <a:pt x="888" y="1864"/>
                  <a:pt x="915" y="1881"/>
                  <a:pt x="915" y="1881"/>
                </a:cubicBezTo>
                <a:cubicBezTo>
                  <a:pt x="922" y="1904"/>
                  <a:pt x="941" y="1930"/>
                  <a:pt x="964" y="1938"/>
                </a:cubicBezTo>
                <a:cubicBezTo>
                  <a:pt x="977" y="1934"/>
                  <a:pt x="987" y="1926"/>
                  <a:pt x="1000" y="1922"/>
                </a:cubicBezTo>
                <a:cubicBezTo>
                  <a:pt x="1036" y="1934"/>
                  <a:pt x="1017" y="1962"/>
                  <a:pt x="1057" y="1974"/>
                </a:cubicBezTo>
                <a:cubicBezTo>
                  <a:pt x="1082" y="1966"/>
                  <a:pt x="1074" y="1928"/>
                  <a:pt x="1081" y="1926"/>
                </a:cubicBezTo>
                <a:cubicBezTo>
                  <a:pt x="1096" y="1921"/>
                  <a:pt x="1113" y="1923"/>
                  <a:pt x="1129" y="1922"/>
                </a:cubicBezTo>
                <a:cubicBezTo>
                  <a:pt x="1137" y="1919"/>
                  <a:pt x="1145" y="1917"/>
                  <a:pt x="1153" y="1914"/>
                </a:cubicBezTo>
                <a:cubicBezTo>
                  <a:pt x="1157" y="1913"/>
                  <a:pt x="1162" y="1911"/>
                  <a:pt x="1166" y="1910"/>
                </a:cubicBezTo>
                <a:cubicBezTo>
                  <a:pt x="1174" y="1907"/>
                  <a:pt x="1190" y="1902"/>
                  <a:pt x="1190" y="1902"/>
                </a:cubicBezTo>
                <a:cubicBezTo>
                  <a:pt x="1199" y="1873"/>
                  <a:pt x="1201" y="1880"/>
                  <a:pt x="1194" y="1849"/>
                </a:cubicBezTo>
                <a:cubicBezTo>
                  <a:pt x="1192" y="1841"/>
                  <a:pt x="1186" y="1825"/>
                  <a:pt x="1186" y="1825"/>
                </a:cubicBezTo>
                <a:cubicBezTo>
                  <a:pt x="1190" y="1822"/>
                  <a:pt x="1193" y="1817"/>
                  <a:pt x="1198" y="1817"/>
                </a:cubicBezTo>
                <a:cubicBezTo>
                  <a:pt x="1215" y="1816"/>
                  <a:pt x="1233" y="1817"/>
                  <a:pt x="1250" y="1821"/>
                </a:cubicBezTo>
                <a:cubicBezTo>
                  <a:pt x="1255" y="1822"/>
                  <a:pt x="1276" y="1868"/>
                  <a:pt x="1278" y="1869"/>
                </a:cubicBezTo>
                <a:cubicBezTo>
                  <a:pt x="1288" y="1878"/>
                  <a:pt x="1296" y="1886"/>
                  <a:pt x="1307" y="1894"/>
                </a:cubicBezTo>
                <a:cubicBezTo>
                  <a:pt x="1328" y="1887"/>
                  <a:pt x="1326" y="1872"/>
                  <a:pt x="1343" y="1861"/>
                </a:cubicBezTo>
                <a:cubicBezTo>
                  <a:pt x="1356" y="1865"/>
                  <a:pt x="1366" y="1873"/>
                  <a:pt x="1379" y="1877"/>
                </a:cubicBezTo>
                <a:cubicBezTo>
                  <a:pt x="1402" y="1871"/>
                  <a:pt x="1405" y="1859"/>
                  <a:pt x="1395" y="1833"/>
                </a:cubicBezTo>
                <a:cubicBezTo>
                  <a:pt x="1392" y="1824"/>
                  <a:pt x="1379" y="1809"/>
                  <a:pt x="1379" y="1809"/>
                </a:cubicBezTo>
                <a:cubicBezTo>
                  <a:pt x="1387" y="1806"/>
                  <a:pt x="1395" y="1804"/>
                  <a:pt x="1403" y="1801"/>
                </a:cubicBezTo>
                <a:cubicBezTo>
                  <a:pt x="1407" y="1800"/>
                  <a:pt x="1416" y="1797"/>
                  <a:pt x="1416" y="1797"/>
                </a:cubicBezTo>
                <a:cubicBezTo>
                  <a:pt x="1435" y="1802"/>
                  <a:pt x="1435" y="1811"/>
                  <a:pt x="1452" y="1817"/>
                </a:cubicBezTo>
                <a:cubicBezTo>
                  <a:pt x="1459" y="1816"/>
                  <a:pt x="1466" y="1816"/>
                  <a:pt x="1472" y="1813"/>
                </a:cubicBezTo>
                <a:cubicBezTo>
                  <a:pt x="1483" y="1806"/>
                  <a:pt x="1475" y="1780"/>
                  <a:pt x="1488" y="1777"/>
                </a:cubicBezTo>
                <a:cubicBezTo>
                  <a:pt x="1493" y="1776"/>
                  <a:pt x="1499" y="1774"/>
                  <a:pt x="1504" y="1773"/>
                </a:cubicBezTo>
                <a:cubicBezTo>
                  <a:pt x="1517" y="1752"/>
                  <a:pt x="1512" y="1731"/>
                  <a:pt x="1504" y="1708"/>
                </a:cubicBezTo>
                <a:cubicBezTo>
                  <a:pt x="1531" y="1690"/>
                  <a:pt x="1561" y="1675"/>
                  <a:pt x="1589" y="1656"/>
                </a:cubicBezTo>
                <a:cubicBezTo>
                  <a:pt x="1609" y="1642"/>
                  <a:pt x="1621" y="1623"/>
                  <a:pt x="1646" y="1615"/>
                </a:cubicBezTo>
                <a:cubicBezTo>
                  <a:pt x="1656" y="1600"/>
                  <a:pt x="1660" y="1584"/>
                  <a:pt x="1666" y="1567"/>
                </a:cubicBezTo>
                <a:cubicBezTo>
                  <a:pt x="1667" y="1563"/>
                  <a:pt x="1674" y="1565"/>
                  <a:pt x="1678" y="1563"/>
                </a:cubicBezTo>
                <a:cubicBezTo>
                  <a:pt x="1682" y="1561"/>
                  <a:pt x="1686" y="1558"/>
                  <a:pt x="1690" y="1555"/>
                </a:cubicBezTo>
                <a:cubicBezTo>
                  <a:pt x="1700" y="1526"/>
                  <a:pt x="1686" y="1507"/>
                  <a:pt x="1678" y="1482"/>
                </a:cubicBezTo>
                <a:cubicBezTo>
                  <a:pt x="1681" y="1459"/>
                  <a:pt x="1676" y="1441"/>
                  <a:pt x="1698" y="1434"/>
                </a:cubicBezTo>
                <a:cubicBezTo>
                  <a:pt x="1710" y="1416"/>
                  <a:pt x="1703" y="1411"/>
                  <a:pt x="1694" y="1393"/>
                </a:cubicBezTo>
                <a:cubicBezTo>
                  <a:pt x="1692" y="1389"/>
                  <a:pt x="1693" y="1384"/>
                  <a:pt x="1690" y="1381"/>
                </a:cubicBezTo>
                <a:cubicBezTo>
                  <a:pt x="1683" y="1374"/>
                  <a:pt x="1666" y="1365"/>
                  <a:pt x="1666" y="1365"/>
                </a:cubicBezTo>
                <a:cubicBezTo>
                  <a:pt x="1642" y="1329"/>
                  <a:pt x="1640" y="1320"/>
                  <a:pt x="1686" y="1313"/>
                </a:cubicBezTo>
                <a:cubicBezTo>
                  <a:pt x="1680" y="1295"/>
                  <a:pt x="1668" y="1282"/>
                  <a:pt x="1650" y="1276"/>
                </a:cubicBezTo>
                <a:cubicBezTo>
                  <a:pt x="1641" y="1250"/>
                  <a:pt x="1662" y="1250"/>
                  <a:pt x="1682" y="1244"/>
                </a:cubicBezTo>
                <a:cubicBezTo>
                  <a:pt x="1690" y="1242"/>
                  <a:pt x="1706" y="1236"/>
                  <a:pt x="1706" y="1236"/>
                </a:cubicBezTo>
                <a:cubicBezTo>
                  <a:pt x="1720" y="1215"/>
                  <a:pt x="1742" y="1214"/>
                  <a:pt x="1762" y="1200"/>
                </a:cubicBezTo>
                <a:cubicBezTo>
                  <a:pt x="1764" y="1196"/>
                  <a:pt x="1765" y="1192"/>
                  <a:pt x="1767" y="1188"/>
                </a:cubicBezTo>
                <a:cubicBezTo>
                  <a:pt x="1769" y="1184"/>
                  <a:pt x="1773" y="1180"/>
                  <a:pt x="1775" y="1176"/>
                </a:cubicBezTo>
                <a:cubicBezTo>
                  <a:pt x="1778" y="1168"/>
                  <a:pt x="1776" y="1156"/>
                  <a:pt x="1783" y="1151"/>
                </a:cubicBezTo>
                <a:cubicBezTo>
                  <a:pt x="1791" y="1146"/>
                  <a:pt x="1807" y="1135"/>
                  <a:pt x="1807" y="1135"/>
                </a:cubicBezTo>
                <a:cubicBezTo>
                  <a:pt x="1820" y="1116"/>
                  <a:pt x="1807" y="1093"/>
                  <a:pt x="1803" y="1071"/>
                </a:cubicBezTo>
                <a:cubicBezTo>
                  <a:pt x="1805" y="1048"/>
                  <a:pt x="1795" y="1018"/>
                  <a:pt x="1811" y="1002"/>
                </a:cubicBezTo>
                <a:cubicBezTo>
                  <a:pt x="1842" y="971"/>
                  <a:pt x="1824" y="995"/>
                  <a:pt x="1847" y="982"/>
                </a:cubicBezTo>
                <a:cubicBezTo>
                  <a:pt x="1855" y="977"/>
                  <a:pt x="1871" y="966"/>
                  <a:pt x="1871" y="966"/>
                </a:cubicBezTo>
                <a:cubicBezTo>
                  <a:pt x="1879" y="967"/>
                  <a:pt x="1890" y="965"/>
                  <a:pt x="1896" y="970"/>
                </a:cubicBezTo>
                <a:cubicBezTo>
                  <a:pt x="1908" y="980"/>
                  <a:pt x="1909" y="1036"/>
                  <a:pt x="1916" y="1051"/>
                </a:cubicBezTo>
                <a:cubicBezTo>
                  <a:pt x="1923" y="1066"/>
                  <a:pt x="1935" y="1066"/>
                  <a:pt x="1948" y="1075"/>
                </a:cubicBezTo>
                <a:cubicBezTo>
                  <a:pt x="1981" y="1124"/>
                  <a:pt x="2044" y="1137"/>
                  <a:pt x="2101" y="1143"/>
                </a:cubicBezTo>
                <a:cubicBezTo>
                  <a:pt x="2138" y="1155"/>
                  <a:pt x="2162" y="1144"/>
                  <a:pt x="2194" y="1123"/>
                </a:cubicBezTo>
                <a:cubicBezTo>
                  <a:pt x="2211" y="1112"/>
                  <a:pt x="2244" y="1110"/>
                  <a:pt x="2263" y="1107"/>
                </a:cubicBezTo>
                <a:cubicBezTo>
                  <a:pt x="2279" y="1091"/>
                  <a:pt x="2284" y="1076"/>
                  <a:pt x="2303" y="1063"/>
                </a:cubicBezTo>
                <a:cubicBezTo>
                  <a:pt x="2316" y="1044"/>
                  <a:pt x="2320" y="1032"/>
                  <a:pt x="2299" y="1018"/>
                </a:cubicBezTo>
                <a:cubicBezTo>
                  <a:pt x="2302" y="1010"/>
                  <a:pt x="2310" y="1003"/>
                  <a:pt x="2311" y="994"/>
                </a:cubicBezTo>
                <a:cubicBezTo>
                  <a:pt x="2313" y="980"/>
                  <a:pt x="2285" y="957"/>
                  <a:pt x="2275" y="950"/>
                </a:cubicBezTo>
                <a:cubicBezTo>
                  <a:pt x="2262" y="930"/>
                  <a:pt x="2253" y="913"/>
                  <a:pt x="2230" y="905"/>
                </a:cubicBezTo>
                <a:cubicBezTo>
                  <a:pt x="2223" y="906"/>
                  <a:pt x="2217" y="907"/>
                  <a:pt x="2210" y="909"/>
                </a:cubicBezTo>
                <a:cubicBezTo>
                  <a:pt x="2202" y="911"/>
                  <a:pt x="2186" y="917"/>
                  <a:pt x="2186" y="917"/>
                </a:cubicBezTo>
                <a:cubicBezTo>
                  <a:pt x="2175" y="929"/>
                  <a:pt x="2166" y="930"/>
                  <a:pt x="2150" y="934"/>
                </a:cubicBezTo>
                <a:cubicBezTo>
                  <a:pt x="2130" y="932"/>
                  <a:pt x="2106" y="937"/>
                  <a:pt x="2089" y="926"/>
                </a:cubicBezTo>
                <a:cubicBezTo>
                  <a:pt x="2077" y="918"/>
                  <a:pt x="2072" y="910"/>
                  <a:pt x="2057" y="905"/>
                </a:cubicBezTo>
                <a:cubicBezTo>
                  <a:pt x="2026" y="859"/>
                  <a:pt x="2099" y="847"/>
                  <a:pt x="2130" y="837"/>
                </a:cubicBezTo>
                <a:cubicBezTo>
                  <a:pt x="2138" y="834"/>
                  <a:pt x="2146" y="832"/>
                  <a:pt x="2154" y="829"/>
                </a:cubicBezTo>
                <a:cubicBezTo>
                  <a:pt x="2158" y="828"/>
                  <a:pt x="2166" y="825"/>
                  <a:pt x="2166" y="825"/>
                </a:cubicBezTo>
                <a:cubicBezTo>
                  <a:pt x="2189" y="802"/>
                  <a:pt x="2189" y="774"/>
                  <a:pt x="2206" y="748"/>
                </a:cubicBezTo>
                <a:cubicBezTo>
                  <a:pt x="2224" y="750"/>
                  <a:pt x="2246" y="743"/>
                  <a:pt x="2259" y="756"/>
                </a:cubicBezTo>
                <a:cubicBezTo>
                  <a:pt x="2266" y="763"/>
                  <a:pt x="2270" y="772"/>
                  <a:pt x="2275" y="780"/>
                </a:cubicBezTo>
                <a:cubicBezTo>
                  <a:pt x="2278" y="784"/>
                  <a:pt x="2283" y="792"/>
                  <a:pt x="2283" y="792"/>
                </a:cubicBezTo>
                <a:cubicBezTo>
                  <a:pt x="2310" y="783"/>
                  <a:pt x="2304" y="725"/>
                  <a:pt x="2343" y="712"/>
                </a:cubicBezTo>
                <a:cubicBezTo>
                  <a:pt x="2376" y="719"/>
                  <a:pt x="2374" y="738"/>
                  <a:pt x="2404" y="748"/>
                </a:cubicBezTo>
                <a:cubicBezTo>
                  <a:pt x="2458" y="730"/>
                  <a:pt x="2429" y="726"/>
                  <a:pt x="2497" y="720"/>
                </a:cubicBezTo>
                <a:cubicBezTo>
                  <a:pt x="2513" y="715"/>
                  <a:pt x="2520" y="712"/>
                  <a:pt x="2525" y="696"/>
                </a:cubicBezTo>
                <a:cubicBezTo>
                  <a:pt x="2524" y="685"/>
                  <a:pt x="2523" y="674"/>
                  <a:pt x="2521" y="663"/>
                </a:cubicBezTo>
                <a:cubicBezTo>
                  <a:pt x="2519" y="655"/>
                  <a:pt x="2513" y="639"/>
                  <a:pt x="2513" y="639"/>
                </a:cubicBezTo>
                <a:cubicBezTo>
                  <a:pt x="2509" y="612"/>
                  <a:pt x="2510" y="605"/>
                  <a:pt x="2489" y="591"/>
                </a:cubicBezTo>
                <a:cubicBezTo>
                  <a:pt x="2483" y="577"/>
                  <a:pt x="2484" y="565"/>
                  <a:pt x="2497" y="554"/>
                </a:cubicBezTo>
                <a:cubicBezTo>
                  <a:pt x="2505" y="548"/>
                  <a:pt x="2521" y="538"/>
                  <a:pt x="2521" y="538"/>
                </a:cubicBezTo>
                <a:cubicBezTo>
                  <a:pt x="2530" y="524"/>
                  <a:pt x="2537" y="519"/>
                  <a:pt x="2553" y="514"/>
                </a:cubicBezTo>
                <a:cubicBezTo>
                  <a:pt x="2574" y="521"/>
                  <a:pt x="2564" y="539"/>
                  <a:pt x="2585" y="546"/>
                </a:cubicBezTo>
                <a:cubicBezTo>
                  <a:pt x="2602" y="540"/>
                  <a:pt x="2619" y="528"/>
                  <a:pt x="2634" y="518"/>
                </a:cubicBezTo>
                <a:cubicBezTo>
                  <a:pt x="2641" y="539"/>
                  <a:pt x="2656" y="535"/>
                  <a:pt x="2678" y="538"/>
                </a:cubicBezTo>
                <a:cubicBezTo>
                  <a:pt x="2698" y="545"/>
                  <a:pt x="2710" y="535"/>
                  <a:pt x="2698" y="510"/>
                </a:cubicBezTo>
                <a:cubicBezTo>
                  <a:pt x="2694" y="502"/>
                  <a:pt x="2681" y="502"/>
                  <a:pt x="2674" y="498"/>
                </a:cubicBezTo>
                <a:cubicBezTo>
                  <a:pt x="2655" y="487"/>
                  <a:pt x="2643" y="474"/>
                  <a:pt x="2626" y="462"/>
                </a:cubicBezTo>
                <a:cubicBezTo>
                  <a:pt x="2621" y="446"/>
                  <a:pt x="2613" y="440"/>
                  <a:pt x="2601" y="429"/>
                </a:cubicBezTo>
                <a:cubicBezTo>
                  <a:pt x="2608" y="368"/>
                  <a:pt x="2603" y="387"/>
                  <a:pt x="2642" y="361"/>
                </a:cubicBezTo>
                <a:cubicBezTo>
                  <a:pt x="2637" y="338"/>
                  <a:pt x="2635" y="322"/>
                  <a:pt x="2614" y="308"/>
                </a:cubicBezTo>
                <a:cubicBezTo>
                  <a:pt x="2598" y="285"/>
                  <a:pt x="2614" y="271"/>
                  <a:pt x="2622" y="248"/>
                </a:cubicBezTo>
                <a:cubicBezTo>
                  <a:pt x="2614" y="217"/>
                  <a:pt x="2595" y="229"/>
                  <a:pt x="2569" y="236"/>
                </a:cubicBezTo>
                <a:cubicBezTo>
                  <a:pt x="2561" y="238"/>
                  <a:pt x="2553" y="241"/>
                  <a:pt x="2545" y="244"/>
                </a:cubicBezTo>
                <a:cubicBezTo>
                  <a:pt x="2541" y="245"/>
                  <a:pt x="2533" y="248"/>
                  <a:pt x="2533" y="248"/>
                </a:cubicBezTo>
                <a:cubicBezTo>
                  <a:pt x="2513" y="241"/>
                  <a:pt x="2524" y="232"/>
                  <a:pt x="2509" y="220"/>
                </a:cubicBezTo>
                <a:cubicBezTo>
                  <a:pt x="2483" y="198"/>
                  <a:pt x="2466" y="198"/>
                  <a:pt x="2432" y="195"/>
                </a:cubicBezTo>
                <a:cubicBezTo>
                  <a:pt x="2422" y="180"/>
                  <a:pt x="2405" y="173"/>
                  <a:pt x="2388" y="167"/>
                </a:cubicBezTo>
                <a:cubicBezTo>
                  <a:pt x="2383" y="159"/>
                  <a:pt x="2380" y="150"/>
                  <a:pt x="2368" y="151"/>
                </a:cubicBezTo>
                <a:cubicBezTo>
                  <a:pt x="2359" y="152"/>
                  <a:pt x="2343" y="159"/>
                  <a:pt x="2343" y="159"/>
                </a:cubicBezTo>
                <a:cubicBezTo>
                  <a:pt x="2332" y="176"/>
                  <a:pt x="2318" y="185"/>
                  <a:pt x="2299" y="191"/>
                </a:cubicBezTo>
                <a:cubicBezTo>
                  <a:pt x="2275" y="185"/>
                  <a:pt x="2267" y="183"/>
                  <a:pt x="2259" y="159"/>
                </a:cubicBezTo>
                <a:cubicBezTo>
                  <a:pt x="2270" y="142"/>
                  <a:pt x="2274" y="142"/>
                  <a:pt x="2263" y="115"/>
                </a:cubicBezTo>
                <a:cubicBezTo>
                  <a:pt x="2260" y="107"/>
                  <a:pt x="2226" y="99"/>
                  <a:pt x="2226" y="99"/>
                </a:cubicBezTo>
                <a:cubicBezTo>
                  <a:pt x="2218" y="96"/>
                  <a:pt x="2202" y="91"/>
                  <a:pt x="2202" y="91"/>
                </a:cubicBezTo>
                <a:cubicBezTo>
                  <a:pt x="2195" y="68"/>
                  <a:pt x="2194" y="59"/>
                  <a:pt x="2174" y="46"/>
                </a:cubicBezTo>
                <a:cubicBezTo>
                  <a:pt x="2144" y="0"/>
                  <a:pt x="2137" y="59"/>
                  <a:pt x="2130" y="87"/>
                </a:cubicBezTo>
                <a:cubicBezTo>
                  <a:pt x="2129" y="92"/>
                  <a:pt x="2131" y="101"/>
                  <a:pt x="2126" y="103"/>
                </a:cubicBezTo>
                <a:cubicBezTo>
                  <a:pt x="2115" y="108"/>
                  <a:pt x="2101" y="106"/>
                  <a:pt x="2089" y="107"/>
                </a:cubicBezTo>
                <a:cubicBezTo>
                  <a:pt x="2067" y="112"/>
                  <a:pt x="2069" y="121"/>
                  <a:pt x="2053" y="131"/>
                </a:cubicBezTo>
                <a:cubicBezTo>
                  <a:pt x="2018" y="153"/>
                  <a:pt x="1932" y="146"/>
                  <a:pt x="1912" y="147"/>
                </a:cubicBezTo>
                <a:cubicBezTo>
                  <a:pt x="1877" y="156"/>
                  <a:pt x="1843" y="168"/>
                  <a:pt x="1807" y="175"/>
                </a:cubicBezTo>
                <a:cubicBezTo>
                  <a:pt x="1784" y="174"/>
                  <a:pt x="1761" y="173"/>
                  <a:pt x="1738" y="171"/>
                </a:cubicBezTo>
                <a:cubicBezTo>
                  <a:pt x="1716" y="169"/>
                  <a:pt x="1731" y="158"/>
                  <a:pt x="1702" y="151"/>
                </a:cubicBezTo>
                <a:cubicBezTo>
                  <a:pt x="1674" y="144"/>
                  <a:pt x="1646" y="142"/>
                  <a:pt x="1617" y="139"/>
                </a:cubicBezTo>
                <a:cubicBezTo>
                  <a:pt x="1613" y="138"/>
                  <a:pt x="1608" y="138"/>
                  <a:pt x="1605" y="135"/>
                </a:cubicBezTo>
                <a:cubicBezTo>
                  <a:pt x="1601" y="132"/>
                  <a:pt x="1601" y="126"/>
                  <a:pt x="1597" y="123"/>
                </a:cubicBezTo>
                <a:cubicBezTo>
                  <a:pt x="1590" y="119"/>
                  <a:pt x="1573" y="115"/>
                  <a:pt x="1573" y="115"/>
                </a:cubicBezTo>
                <a:cubicBezTo>
                  <a:pt x="1539" y="119"/>
                  <a:pt x="1516" y="124"/>
                  <a:pt x="1488" y="143"/>
                </a:cubicBezTo>
                <a:cubicBezTo>
                  <a:pt x="1462" y="182"/>
                  <a:pt x="1502" y="217"/>
                  <a:pt x="1537" y="228"/>
                </a:cubicBezTo>
                <a:cubicBezTo>
                  <a:pt x="1541" y="231"/>
                  <a:pt x="1546" y="233"/>
                  <a:pt x="1549" y="236"/>
                </a:cubicBezTo>
                <a:cubicBezTo>
                  <a:pt x="1552" y="239"/>
                  <a:pt x="1553" y="245"/>
                  <a:pt x="1557" y="248"/>
                </a:cubicBezTo>
                <a:cubicBezTo>
                  <a:pt x="1564" y="254"/>
                  <a:pt x="1581" y="264"/>
                  <a:pt x="1581" y="264"/>
                </a:cubicBezTo>
                <a:cubicBezTo>
                  <a:pt x="1586" y="272"/>
                  <a:pt x="1592" y="280"/>
                  <a:pt x="1597" y="288"/>
                </a:cubicBezTo>
                <a:cubicBezTo>
                  <a:pt x="1600" y="292"/>
                  <a:pt x="1605" y="300"/>
                  <a:pt x="1605" y="300"/>
                </a:cubicBezTo>
                <a:cubicBezTo>
                  <a:pt x="1597" y="325"/>
                  <a:pt x="1576" y="324"/>
                  <a:pt x="1553" y="329"/>
                </a:cubicBezTo>
                <a:cubicBezTo>
                  <a:pt x="1535" y="333"/>
                  <a:pt x="1525" y="354"/>
                  <a:pt x="1508" y="357"/>
                </a:cubicBezTo>
                <a:cubicBezTo>
                  <a:pt x="1492" y="360"/>
                  <a:pt x="1476" y="360"/>
                  <a:pt x="1460" y="361"/>
                </a:cubicBezTo>
                <a:cubicBezTo>
                  <a:pt x="1452" y="366"/>
                  <a:pt x="1444" y="372"/>
                  <a:pt x="1436" y="377"/>
                </a:cubicBezTo>
                <a:cubicBezTo>
                  <a:pt x="1403" y="399"/>
                  <a:pt x="1437" y="400"/>
                  <a:pt x="1395" y="413"/>
                </a:cubicBezTo>
                <a:cubicBezTo>
                  <a:pt x="1389" y="430"/>
                  <a:pt x="1396" y="459"/>
                  <a:pt x="1379" y="470"/>
                </a:cubicBezTo>
                <a:cubicBezTo>
                  <a:pt x="1372" y="474"/>
                  <a:pt x="1355" y="478"/>
                  <a:pt x="1355" y="478"/>
                </a:cubicBezTo>
                <a:cubicBezTo>
                  <a:pt x="1342" y="474"/>
                  <a:pt x="1332" y="466"/>
                  <a:pt x="1319" y="462"/>
                </a:cubicBezTo>
                <a:cubicBezTo>
                  <a:pt x="1300" y="463"/>
                  <a:pt x="1281" y="463"/>
                  <a:pt x="1262" y="466"/>
                </a:cubicBezTo>
                <a:cubicBezTo>
                  <a:pt x="1244" y="469"/>
                  <a:pt x="1244" y="501"/>
                  <a:pt x="1230" y="510"/>
                </a:cubicBezTo>
                <a:cubicBezTo>
                  <a:pt x="1222" y="515"/>
                  <a:pt x="1215" y="523"/>
                  <a:pt x="1206" y="526"/>
                </a:cubicBezTo>
                <a:cubicBezTo>
                  <a:pt x="1198" y="529"/>
                  <a:pt x="1182" y="534"/>
                  <a:pt x="1182" y="534"/>
                </a:cubicBezTo>
                <a:cubicBezTo>
                  <a:pt x="1143" y="528"/>
                  <a:pt x="1137" y="521"/>
                  <a:pt x="1089" y="518"/>
                </a:cubicBezTo>
                <a:cubicBezTo>
                  <a:pt x="1071" y="506"/>
                  <a:pt x="1062" y="463"/>
                  <a:pt x="1040" y="441"/>
                </a:cubicBezTo>
                <a:cubicBezTo>
                  <a:pt x="1033" y="420"/>
                  <a:pt x="1026" y="397"/>
                  <a:pt x="1008" y="385"/>
                </a:cubicBezTo>
                <a:cubicBezTo>
                  <a:pt x="983" y="388"/>
                  <a:pt x="960" y="381"/>
                  <a:pt x="952" y="405"/>
                </a:cubicBezTo>
                <a:cubicBezTo>
                  <a:pt x="951" y="425"/>
                  <a:pt x="957" y="448"/>
                  <a:pt x="948" y="466"/>
                </a:cubicBezTo>
                <a:cubicBezTo>
                  <a:pt x="944" y="474"/>
                  <a:pt x="931" y="464"/>
                  <a:pt x="923" y="462"/>
                </a:cubicBezTo>
                <a:cubicBezTo>
                  <a:pt x="904" y="458"/>
                  <a:pt x="896" y="443"/>
                  <a:pt x="879" y="437"/>
                </a:cubicBezTo>
                <a:cubicBezTo>
                  <a:pt x="846" y="440"/>
                  <a:pt x="824" y="445"/>
                  <a:pt x="794" y="454"/>
                </a:cubicBezTo>
                <a:cubicBezTo>
                  <a:pt x="787" y="458"/>
                  <a:pt x="775" y="464"/>
                  <a:pt x="774" y="474"/>
                </a:cubicBezTo>
                <a:cubicBezTo>
                  <a:pt x="772" y="489"/>
                  <a:pt x="786" y="518"/>
                  <a:pt x="786" y="518"/>
                </a:cubicBezTo>
                <a:cubicBezTo>
                  <a:pt x="783" y="553"/>
                  <a:pt x="787" y="576"/>
                  <a:pt x="758" y="595"/>
                </a:cubicBezTo>
                <a:cubicBezTo>
                  <a:pt x="755" y="603"/>
                  <a:pt x="747" y="610"/>
                  <a:pt x="746" y="619"/>
                </a:cubicBezTo>
                <a:cubicBezTo>
                  <a:pt x="741" y="652"/>
                  <a:pt x="748" y="725"/>
                  <a:pt x="702" y="740"/>
                </a:cubicBezTo>
                <a:cubicBezTo>
                  <a:pt x="687" y="755"/>
                  <a:pt x="674" y="761"/>
                  <a:pt x="657" y="772"/>
                </a:cubicBezTo>
                <a:cubicBezTo>
                  <a:pt x="646" y="770"/>
                  <a:pt x="622" y="766"/>
                  <a:pt x="613" y="760"/>
                </a:cubicBezTo>
                <a:cubicBezTo>
                  <a:pt x="605" y="755"/>
                  <a:pt x="597" y="749"/>
                  <a:pt x="589" y="744"/>
                </a:cubicBezTo>
                <a:cubicBezTo>
                  <a:pt x="585" y="741"/>
                  <a:pt x="577" y="736"/>
                  <a:pt x="577" y="736"/>
                </a:cubicBezTo>
                <a:cubicBezTo>
                  <a:pt x="568" y="723"/>
                  <a:pt x="561" y="717"/>
                  <a:pt x="548" y="708"/>
                </a:cubicBezTo>
                <a:cubicBezTo>
                  <a:pt x="529" y="680"/>
                  <a:pt x="487" y="690"/>
                  <a:pt x="456" y="688"/>
                </a:cubicBezTo>
                <a:cubicBezTo>
                  <a:pt x="449" y="687"/>
                  <a:pt x="442" y="687"/>
                  <a:pt x="435" y="684"/>
                </a:cubicBezTo>
                <a:cubicBezTo>
                  <a:pt x="413" y="674"/>
                  <a:pt x="447" y="663"/>
                  <a:pt x="411" y="651"/>
                </a:cubicBezTo>
                <a:cubicBezTo>
                  <a:pt x="379" y="640"/>
                  <a:pt x="395" y="644"/>
                  <a:pt x="363" y="639"/>
                </a:cubicBezTo>
                <a:cubicBezTo>
                  <a:pt x="337" y="640"/>
                  <a:pt x="312" y="640"/>
                  <a:pt x="286" y="643"/>
                </a:cubicBezTo>
                <a:cubicBezTo>
                  <a:pt x="273" y="644"/>
                  <a:pt x="250" y="655"/>
                  <a:pt x="250" y="655"/>
                </a:cubicBezTo>
                <a:cubicBezTo>
                  <a:pt x="225" y="650"/>
                  <a:pt x="212" y="636"/>
                  <a:pt x="185" y="631"/>
                </a:cubicBezTo>
                <a:cubicBezTo>
                  <a:pt x="176" y="632"/>
                  <a:pt x="165" y="631"/>
                  <a:pt x="157" y="635"/>
                </a:cubicBezTo>
                <a:cubicBezTo>
                  <a:pt x="150" y="639"/>
                  <a:pt x="154" y="656"/>
                  <a:pt x="133" y="663"/>
                </a:cubicBezTo>
                <a:cubicBezTo>
                  <a:pt x="102" y="653"/>
                  <a:pt x="101" y="625"/>
                  <a:pt x="80" y="607"/>
                </a:cubicBezTo>
                <a:cubicBezTo>
                  <a:pt x="73" y="587"/>
                  <a:pt x="80" y="596"/>
                  <a:pt x="52" y="587"/>
                </a:cubicBezTo>
                <a:cubicBezTo>
                  <a:pt x="44" y="584"/>
                  <a:pt x="28" y="579"/>
                  <a:pt x="28" y="579"/>
                </a:cubicBezTo>
                <a:cubicBezTo>
                  <a:pt x="13" y="589"/>
                  <a:pt x="6" y="606"/>
                  <a:pt x="0" y="623"/>
                </a:cubicBezTo>
                <a:cubicBezTo>
                  <a:pt x="7" y="697"/>
                  <a:pt x="31" y="675"/>
                  <a:pt x="113" y="679"/>
                </a:cubicBezTo>
                <a:cubicBezTo>
                  <a:pt x="128" y="685"/>
                  <a:pt x="135" y="698"/>
                  <a:pt x="149" y="704"/>
                </a:cubicBezTo>
                <a:cubicBezTo>
                  <a:pt x="192" y="723"/>
                  <a:pt x="158" y="702"/>
                  <a:pt x="185" y="720"/>
                </a:cubicBezTo>
                <a:cubicBezTo>
                  <a:pt x="197" y="756"/>
                  <a:pt x="218" y="760"/>
                  <a:pt x="254" y="764"/>
                </a:cubicBezTo>
                <a:cubicBezTo>
                  <a:pt x="268" y="773"/>
                  <a:pt x="273" y="780"/>
                  <a:pt x="278" y="796"/>
                </a:cubicBezTo>
                <a:cubicBezTo>
                  <a:pt x="276" y="811"/>
                  <a:pt x="276" y="837"/>
                  <a:pt x="262" y="849"/>
                </a:cubicBezTo>
                <a:cubicBezTo>
                  <a:pt x="255" y="855"/>
                  <a:pt x="238" y="865"/>
                  <a:pt x="238" y="865"/>
                </a:cubicBezTo>
                <a:cubicBezTo>
                  <a:pt x="243" y="888"/>
                  <a:pt x="245" y="890"/>
                  <a:pt x="266" y="897"/>
                </a:cubicBezTo>
                <a:cubicBezTo>
                  <a:pt x="277" y="896"/>
                  <a:pt x="288" y="897"/>
                  <a:pt x="298" y="893"/>
                </a:cubicBezTo>
                <a:cubicBezTo>
                  <a:pt x="305" y="890"/>
                  <a:pt x="327" y="857"/>
                  <a:pt x="339" y="849"/>
                </a:cubicBezTo>
                <a:cubicBezTo>
                  <a:pt x="352" y="830"/>
                  <a:pt x="342" y="839"/>
                  <a:pt x="371" y="829"/>
                </a:cubicBezTo>
                <a:cubicBezTo>
                  <a:pt x="375" y="828"/>
                  <a:pt x="383" y="825"/>
                  <a:pt x="383" y="825"/>
                </a:cubicBezTo>
                <a:cubicBezTo>
                  <a:pt x="413" y="828"/>
                  <a:pt x="431" y="823"/>
                  <a:pt x="452" y="841"/>
                </a:cubicBezTo>
                <a:cubicBezTo>
                  <a:pt x="459" y="861"/>
                  <a:pt x="460" y="882"/>
                  <a:pt x="443" y="897"/>
                </a:cubicBezTo>
                <a:cubicBezTo>
                  <a:pt x="434" y="923"/>
                  <a:pt x="411" y="946"/>
                  <a:pt x="403" y="970"/>
                </a:cubicBezTo>
                <a:cubicBezTo>
                  <a:pt x="402" y="974"/>
                  <a:pt x="402" y="979"/>
                  <a:pt x="399" y="982"/>
                </a:cubicBezTo>
                <a:cubicBezTo>
                  <a:pt x="392" y="990"/>
                  <a:pt x="382" y="995"/>
                  <a:pt x="375" y="1002"/>
                </a:cubicBezTo>
                <a:cubicBezTo>
                  <a:pt x="356" y="997"/>
                  <a:pt x="341" y="988"/>
                  <a:pt x="322" y="982"/>
                </a:cubicBezTo>
                <a:cubicBezTo>
                  <a:pt x="307" y="977"/>
                  <a:pt x="274" y="974"/>
                  <a:pt x="274" y="974"/>
                </a:cubicBezTo>
                <a:cubicBezTo>
                  <a:pt x="259" y="975"/>
                  <a:pt x="243" y="971"/>
                  <a:pt x="230" y="978"/>
                </a:cubicBezTo>
                <a:cubicBezTo>
                  <a:pt x="223" y="982"/>
                  <a:pt x="222" y="1002"/>
                  <a:pt x="222" y="1002"/>
                </a:cubicBezTo>
                <a:cubicBezTo>
                  <a:pt x="248" y="1042"/>
                  <a:pt x="295" y="995"/>
                  <a:pt x="327" y="1038"/>
                </a:cubicBezTo>
                <a:cubicBezTo>
                  <a:pt x="335" y="1064"/>
                  <a:pt x="357" y="1090"/>
                  <a:pt x="383" y="1099"/>
                </a:cubicBezTo>
                <a:cubicBezTo>
                  <a:pt x="410" y="1096"/>
                  <a:pt x="430" y="1091"/>
                  <a:pt x="456" y="1083"/>
                </a:cubicBezTo>
                <a:cubicBezTo>
                  <a:pt x="464" y="1080"/>
                  <a:pt x="472" y="1078"/>
                  <a:pt x="480" y="1075"/>
                </a:cubicBezTo>
                <a:cubicBezTo>
                  <a:pt x="484" y="1074"/>
                  <a:pt x="492" y="1071"/>
                  <a:pt x="492" y="1071"/>
                </a:cubicBezTo>
                <a:cubicBezTo>
                  <a:pt x="513" y="1072"/>
                  <a:pt x="535" y="1072"/>
                  <a:pt x="556" y="1075"/>
                </a:cubicBezTo>
                <a:cubicBezTo>
                  <a:pt x="572" y="1078"/>
                  <a:pt x="567" y="1086"/>
                  <a:pt x="577" y="1095"/>
                </a:cubicBezTo>
                <a:cubicBezTo>
                  <a:pt x="590" y="1107"/>
                  <a:pt x="609" y="1115"/>
                  <a:pt x="625" y="1123"/>
                </a:cubicBezTo>
                <a:cubicBezTo>
                  <a:pt x="644" y="1132"/>
                  <a:pt x="686" y="1135"/>
                  <a:pt x="686" y="1135"/>
                </a:cubicBezTo>
                <a:cubicBezTo>
                  <a:pt x="700" y="1145"/>
                  <a:pt x="705" y="1151"/>
                  <a:pt x="710" y="1168"/>
                </a:cubicBezTo>
                <a:cubicBezTo>
                  <a:pt x="705" y="1204"/>
                  <a:pt x="691" y="1228"/>
                  <a:pt x="661" y="1248"/>
                </a:cubicBezTo>
                <a:cubicBezTo>
                  <a:pt x="629" y="1297"/>
                  <a:pt x="520" y="1309"/>
                  <a:pt x="468" y="1313"/>
                </a:cubicBezTo>
                <a:cubicBezTo>
                  <a:pt x="447" y="1320"/>
                  <a:pt x="440" y="1329"/>
                  <a:pt x="431" y="1349"/>
                </a:cubicBezTo>
                <a:cubicBezTo>
                  <a:pt x="428" y="1357"/>
                  <a:pt x="426" y="1365"/>
                  <a:pt x="423" y="1373"/>
                </a:cubicBezTo>
                <a:cubicBezTo>
                  <a:pt x="422" y="1377"/>
                  <a:pt x="419" y="1385"/>
                  <a:pt x="419" y="1385"/>
                </a:cubicBezTo>
                <a:cubicBezTo>
                  <a:pt x="414" y="1417"/>
                  <a:pt x="413" y="1409"/>
                  <a:pt x="387" y="1418"/>
                </a:cubicBezTo>
                <a:cubicBezTo>
                  <a:pt x="370" y="1468"/>
                  <a:pt x="402" y="1568"/>
                  <a:pt x="327" y="1575"/>
                </a:cubicBezTo>
                <a:cubicBezTo>
                  <a:pt x="313" y="1576"/>
                  <a:pt x="300" y="1578"/>
                  <a:pt x="286" y="1579"/>
                </a:cubicBezTo>
                <a:cubicBezTo>
                  <a:pt x="270" y="1590"/>
                  <a:pt x="271" y="1597"/>
                  <a:pt x="266" y="1615"/>
                </a:cubicBezTo>
                <a:cubicBezTo>
                  <a:pt x="268" y="1626"/>
                  <a:pt x="266" y="1640"/>
                  <a:pt x="274" y="1648"/>
                </a:cubicBezTo>
                <a:cubicBezTo>
                  <a:pt x="280" y="1655"/>
                  <a:pt x="290" y="1656"/>
                  <a:pt x="298" y="1660"/>
                </a:cubicBezTo>
                <a:cubicBezTo>
                  <a:pt x="306" y="1663"/>
                  <a:pt x="322" y="1668"/>
                  <a:pt x="322" y="1668"/>
                </a:cubicBezTo>
                <a:cubicBezTo>
                  <a:pt x="329" y="1674"/>
                  <a:pt x="338" y="1677"/>
                  <a:pt x="343" y="1684"/>
                </a:cubicBezTo>
                <a:cubicBezTo>
                  <a:pt x="357" y="1706"/>
                  <a:pt x="344" y="1716"/>
                  <a:pt x="367" y="172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1984375" y="2618851"/>
            <a:ext cx="784225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Дубенский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4409380" y="5658952"/>
            <a:ext cx="930275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Ефремовский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3040275" y="844611"/>
            <a:ext cx="644525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Заокский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3385926" y="5220797"/>
            <a:ext cx="758824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Каменский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273478" y="3894202"/>
            <a:ext cx="717550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Кимовский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732332" y="3227334"/>
            <a:ext cx="727394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Киреевский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4966723" y="4978684"/>
            <a:ext cx="699288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Куркинский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1450823" y="3370985"/>
            <a:ext cx="755650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Одоевский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2526932" y="4183294"/>
            <a:ext cx="668338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Плавский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838767" y="2632064"/>
            <a:ext cx="1084263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Суворовский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3428883" y="4177190"/>
            <a:ext cx="605050" cy="3278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Тепло-Огаревский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4487291" y="3481566"/>
            <a:ext cx="658019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Узловский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1788705" y="4562735"/>
            <a:ext cx="746125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2744645" y="3387640"/>
            <a:ext cx="926645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Щекинский</a:t>
            </a:r>
            <a:endParaRPr kumimoji="0" lang="ru-RU" alt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3653853" y="1247054"/>
            <a:ext cx="839788" cy="257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Ясногорский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3133025" y="2386033"/>
            <a:ext cx="768824" cy="2833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Тула</a:t>
            </a:r>
            <a:endParaRPr kumimoji="0" lang="ru-RU" alt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auto">
          <a:xfrm>
            <a:off x="4565850" y="2664884"/>
            <a:ext cx="1415257" cy="2638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Новомосковский</a:t>
            </a:r>
            <a:endParaRPr kumimoji="0" lang="ru-RU" alt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reeform 39"/>
          <p:cNvSpPr>
            <a:spLocks/>
          </p:cNvSpPr>
          <p:nvPr/>
        </p:nvSpPr>
        <p:spPr bwMode="auto">
          <a:xfrm>
            <a:off x="4799235" y="3037146"/>
            <a:ext cx="346075" cy="487363"/>
          </a:xfrm>
          <a:custGeom>
            <a:avLst/>
            <a:gdLst>
              <a:gd name="T0" fmla="*/ 131 w 546"/>
              <a:gd name="T1" fmla="*/ 365 h 767"/>
              <a:gd name="T2" fmla="*/ 123 w 546"/>
              <a:gd name="T3" fmla="*/ 376 h 767"/>
              <a:gd name="T4" fmla="*/ 120 w 546"/>
              <a:gd name="T5" fmla="*/ 411 h 767"/>
              <a:gd name="T6" fmla="*/ 85 w 546"/>
              <a:gd name="T7" fmla="*/ 423 h 767"/>
              <a:gd name="T8" fmla="*/ 73 w 546"/>
              <a:gd name="T9" fmla="*/ 427 h 767"/>
              <a:gd name="T10" fmla="*/ 69 w 546"/>
              <a:gd name="T11" fmla="*/ 438 h 767"/>
              <a:gd name="T12" fmla="*/ 65 w 546"/>
              <a:gd name="T13" fmla="*/ 465 h 767"/>
              <a:gd name="T14" fmla="*/ 50 w 546"/>
              <a:gd name="T15" fmla="*/ 489 h 767"/>
              <a:gd name="T16" fmla="*/ 0 w 546"/>
              <a:gd name="T17" fmla="*/ 609 h 767"/>
              <a:gd name="T18" fmla="*/ 27 w 546"/>
              <a:gd name="T19" fmla="*/ 721 h 767"/>
              <a:gd name="T20" fmla="*/ 46 w 546"/>
              <a:gd name="T21" fmla="*/ 767 h 767"/>
              <a:gd name="T22" fmla="*/ 81 w 546"/>
              <a:gd name="T23" fmla="*/ 702 h 767"/>
              <a:gd name="T24" fmla="*/ 220 w 546"/>
              <a:gd name="T25" fmla="*/ 659 h 767"/>
              <a:gd name="T26" fmla="*/ 267 w 546"/>
              <a:gd name="T27" fmla="*/ 636 h 767"/>
              <a:gd name="T28" fmla="*/ 228 w 546"/>
              <a:gd name="T29" fmla="*/ 601 h 767"/>
              <a:gd name="T30" fmla="*/ 162 w 546"/>
              <a:gd name="T31" fmla="*/ 636 h 767"/>
              <a:gd name="T32" fmla="*/ 85 w 546"/>
              <a:gd name="T33" fmla="*/ 601 h 767"/>
              <a:gd name="T34" fmla="*/ 108 w 546"/>
              <a:gd name="T35" fmla="*/ 508 h 767"/>
              <a:gd name="T36" fmla="*/ 127 w 546"/>
              <a:gd name="T37" fmla="*/ 458 h 767"/>
              <a:gd name="T38" fmla="*/ 178 w 546"/>
              <a:gd name="T39" fmla="*/ 454 h 767"/>
              <a:gd name="T40" fmla="*/ 247 w 546"/>
              <a:gd name="T41" fmla="*/ 465 h 767"/>
              <a:gd name="T42" fmla="*/ 286 w 546"/>
              <a:gd name="T43" fmla="*/ 462 h 767"/>
              <a:gd name="T44" fmla="*/ 321 w 546"/>
              <a:gd name="T45" fmla="*/ 446 h 767"/>
              <a:gd name="T46" fmla="*/ 429 w 546"/>
              <a:gd name="T47" fmla="*/ 442 h 767"/>
              <a:gd name="T48" fmla="*/ 441 w 546"/>
              <a:gd name="T49" fmla="*/ 396 h 767"/>
              <a:gd name="T50" fmla="*/ 406 w 546"/>
              <a:gd name="T51" fmla="*/ 376 h 767"/>
              <a:gd name="T52" fmla="*/ 429 w 546"/>
              <a:gd name="T53" fmla="*/ 334 h 767"/>
              <a:gd name="T54" fmla="*/ 449 w 546"/>
              <a:gd name="T55" fmla="*/ 299 h 767"/>
              <a:gd name="T56" fmla="*/ 480 w 546"/>
              <a:gd name="T57" fmla="*/ 249 h 767"/>
              <a:gd name="T58" fmla="*/ 480 w 546"/>
              <a:gd name="T59" fmla="*/ 225 h 767"/>
              <a:gd name="T60" fmla="*/ 495 w 546"/>
              <a:gd name="T61" fmla="*/ 175 h 767"/>
              <a:gd name="T62" fmla="*/ 503 w 546"/>
              <a:gd name="T63" fmla="*/ 152 h 767"/>
              <a:gd name="T64" fmla="*/ 507 w 546"/>
              <a:gd name="T65" fmla="*/ 140 h 767"/>
              <a:gd name="T66" fmla="*/ 503 w 546"/>
              <a:gd name="T67" fmla="*/ 82 h 767"/>
              <a:gd name="T68" fmla="*/ 538 w 546"/>
              <a:gd name="T69" fmla="*/ 63 h 767"/>
              <a:gd name="T70" fmla="*/ 514 w 546"/>
              <a:gd name="T71" fmla="*/ 24 h 767"/>
              <a:gd name="T72" fmla="*/ 480 w 546"/>
              <a:gd name="T73" fmla="*/ 1 h 767"/>
              <a:gd name="T74" fmla="*/ 460 w 546"/>
              <a:gd name="T75" fmla="*/ 5 h 767"/>
              <a:gd name="T76" fmla="*/ 425 w 546"/>
              <a:gd name="T77" fmla="*/ 82 h 767"/>
              <a:gd name="T78" fmla="*/ 383 w 546"/>
              <a:gd name="T79" fmla="*/ 105 h 767"/>
              <a:gd name="T80" fmla="*/ 336 w 546"/>
              <a:gd name="T81" fmla="*/ 136 h 767"/>
              <a:gd name="T82" fmla="*/ 313 w 546"/>
              <a:gd name="T83" fmla="*/ 171 h 767"/>
              <a:gd name="T84" fmla="*/ 255 w 546"/>
              <a:gd name="T85" fmla="*/ 222 h 767"/>
              <a:gd name="T86" fmla="*/ 224 w 546"/>
              <a:gd name="T87" fmla="*/ 245 h 767"/>
              <a:gd name="T88" fmla="*/ 193 w 546"/>
              <a:gd name="T89" fmla="*/ 276 h 767"/>
              <a:gd name="T90" fmla="*/ 182 w 546"/>
              <a:gd name="T91" fmla="*/ 299 h 767"/>
              <a:gd name="T92" fmla="*/ 158 w 546"/>
              <a:gd name="T93" fmla="*/ 357 h 767"/>
              <a:gd name="T94" fmla="*/ 131 w 546"/>
              <a:gd name="T95" fmla="*/ 365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6" h="767">
                <a:moveTo>
                  <a:pt x="131" y="365"/>
                </a:moveTo>
                <a:cubicBezTo>
                  <a:pt x="128" y="369"/>
                  <a:pt x="124" y="372"/>
                  <a:pt x="123" y="376"/>
                </a:cubicBezTo>
                <a:cubicBezTo>
                  <a:pt x="120" y="387"/>
                  <a:pt x="126" y="401"/>
                  <a:pt x="120" y="411"/>
                </a:cubicBezTo>
                <a:cubicBezTo>
                  <a:pt x="113" y="421"/>
                  <a:pt x="97" y="419"/>
                  <a:pt x="85" y="423"/>
                </a:cubicBezTo>
                <a:cubicBezTo>
                  <a:pt x="81" y="424"/>
                  <a:pt x="73" y="427"/>
                  <a:pt x="73" y="427"/>
                </a:cubicBezTo>
                <a:cubicBezTo>
                  <a:pt x="72" y="431"/>
                  <a:pt x="70" y="434"/>
                  <a:pt x="69" y="438"/>
                </a:cubicBezTo>
                <a:cubicBezTo>
                  <a:pt x="67" y="447"/>
                  <a:pt x="67" y="456"/>
                  <a:pt x="65" y="465"/>
                </a:cubicBezTo>
                <a:cubicBezTo>
                  <a:pt x="63" y="472"/>
                  <a:pt x="53" y="483"/>
                  <a:pt x="50" y="489"/>
                </a:cubicBezTo>
                <a:cubicBezTo>
                  <a:pt x="32" y="529"/>
                  <a:pt x="22" y="571"/>
                  <a:pt x="0" y="609"/>
                </a:cubicBezTo>
                <a:cubicBezTo>
                  <a:pt x="3" y="650"/>
                  <a:pt x="14" y="683"/>
                  <a:pt x="27" y="721"/>
                </a:cubicBezTo>
                <a:cubicBezTo>
                  <a:pt x="34" y="741"/>
                  <a:pt x="26" y="755"/>
                  <a:pt x="46" y="767"/>
                </a:cubicBezTo>
                <a:cubicBezTo>
                  <a:pt x="69" y="754"/>
                  <a:pt x="65" y="722"/>
                  <a:pt x="81" y="702"/>
                </a:cubicBezTo>
                <a:cubicBezTo>
                  <a:pt x="115" y="659"/>
                  <a:pt x="171" y="662"/>
                  <a:pt x="220" y="659"/>
                </a:cubicBezTo>
                <a:cubicBezTo>
                  <a:pt x="239" y="652"/>
                  <a:pt x="250" y="647"/>
                  <a:pt x="267" y="636"/>
                </a:cubicBezTo>
                <a:cubicBezTo>
                  <a:pt x="262" y="615"/>
                  <a:pt x="248" y="608"/>
                  <a:pt x="228" y="601"/>
                </a:cubicBezTo>
                <a:cubicBezTo>
                  <a:pt x="191" y="607"/>
                  <a:pt x="193" y="626"/>
                  <a:pt x="162" y="636"/>
                </a:cubicBezTo>
                <a:cubicBezTo>
                  <a:pt x="135" y="630"/>
                  <a:pt x="108" y="618"/>
                  <a:pt x="85" y="601"/>
                </a:cubicBezTo>
                <a:cubicBezTo>
                  <a:pt x="62" y="566"/>
                  <a:pt x="78" y="528"/>
                  <a:pt x="108" y="508"/>
                </a:cubicBezTo>
                <a:cubicBezTo>
                  <a:pt x="110" y="503"/>
                  <a:pt x="120" y="460"/>
                  <a:pt x="127" y="458"/>
                </a:cubicBezTo>
                <a:cubicBezTo>
                  <a:pt x="144" y="454"/>
                  <a:pt x="161" y="455"/>
                  <a:pt x="178" y="454"/>
                </a:cubicBezTo>
                <a:cubicBezTo>
                  <a:pt x="209" y="457"/>
                  <a:pt x="221" y="458"/>
                  <a:pt x="247" y="465"/>
                </a:cubicBezTo>
                <a:cubicBezTo>
                  <a:pt x="260" y="464"/>
                  <a:pt x="273" y="465"/>
                  <a:pt x="286" y="462"/>
                </a:cubicBezTo>
                <a:cubicBezTo>
                  <a:pt x="324" y="454"/>
                  <a:pt x="261" y="448"/>
                  <a:pt x="321" y="446"/>
                </a:cubicBezTo>
                <a:cubicBezTo>
                  <a:pt x="357" y="445"/>
                  <a:pt x="393" y="443"/>
                  <a:pt x="429" y="442"/>
                </a:cubicBezTo>
                <a:cubicBezTo>
                  <a:pt x="443" y="422"/>
                  <a:pt x="452" y="420"/>
                  <a:pt x="441" y="396"/>
                </a:cubicBezTo>
                <a:cubicBezTo>
                  <a:pt x="435" y="384"/>
                  <a:pt x="406" y="376"/>
                  <a:pt x="406" y="376"/>
                </a:cubicBezTo>
                <a:cubicBezTo>
                  <a:pt x="397" y="351"/>
                  <a:pt x="411" y="347"/>
                  <a:pt x="429" y="334"/>
                </a:cubicBezTo>
                <a:cubicBezTo>
                  <a:pt x="447" y="308"/>
                  <a:pt x="442" y="320"/>
                  <a:pt x="449" y="299"/>
                </a:cubicBezTo>
                <a:cubicBezTo>
                  <a:pt x="452" y="263"/>
                  <a:pt x="446" y="256"/>
                  <a:pt x="480" y="249"/>
                </a:cubicBezTo>
                <a:cubicBezTo>
                  <a:pt x="488" y="217"/>
                  <a:pt x="480" y="257"/>
                  <a:pt x="480" y="225"/>
                </a:cubicBezTo>
                <a:cubicBezTo>
                  <a:pt x="480" y="208"/>
                  <a:pt x="490" y="191"/>
                  <a:pt x="495" y="175"/>
                </a:cubicBezTo>
                <a:cubicBezTo>
                  <a:pt x="506" y="144"/>
                  <a:pt x="492" y="185"/>
                  <a:pt x="503" y="152"/>
                </a:cubicBezTo>
                <a:cubicBezTo>
                  <a:pt x="504" y="148"/>
                  <a:pt x="507" y="140"/>
                  <a:pt x="507" y="140"/>
                </a:cubicBezTo>
                <a:cubicBezTo>
                  <a:pt x="503" y="121"/>
                  <a:pt x="494" y="101"/>
                  <a:pt x="503" y="82"/>
                </a:cubicBezTo>
                <a:cubicBezTo>
                  <a:pt x="509" y="70"/>
                  <a:pt x="538" y="63"/>
                  <a:pt x="538" y="63"/>
                </a:cubicBezTo>
                <a:cubicBezTo>
                  <a:pt x="546" y="39"/>
                  <a:pt x="536" y="31"/>
                  <a:pt x="514" y="24"/>
                </a:cubicBezTo>
                <a:cubicBezTo>
                  <a:pt x="503" y="16"/>
                  <a:pt x="491" y="9"/>
                  <a:pt x="480" y="1"/>
                </a:cubicBezTo>
                <a:cubicBezTo>
                  <a:pt x="473" y="2"/>
                  <a:pt x="465" y="0"/>
                  <a:pt x="460" y="5"/>
                </a:cubicBezTo>
                <a:cubicBezTo>
                  <a:pt x="439" y="26"/>
                  <a:pt x="460" y="59"/>
                  <a:pt x="425" y="82"/>
                </a:cubicBezTo>
                <a:cubicBezTo>
                  <a:pt x="415" y="99"/>
                  <a:pt x="401" y="100"/>
                  <a:pt x="383" y="105"/>
                </a:cubicBezTo>
                <a:cubicBezTo>
                  <a:pt x="369" y="115"/>
                  <a:pt x="350" y="125"/>
                  <a:pt x="336" y="136"/>
                </a:cubicBezTo>
                <a:cubicBezTo>
                  <a:pt x="323" y="146"/>
                  <a:pt x="321" y="158"/>
                  <a:pt x="313" y="171"/>
                </a:cubicBezTo>
                <a:cubicBezTo>
                  <a:pt x="301" y="190"/>
                  <a:pt x="274" y="210"/>
                  <a:pt x="255" y="222"/>
                </a:cubicBezTo>
                <a:cubicBezTo>
                  <a:pt x="245" y="235"/>
                  <a:pt x="237" y="235"/>
                  <a:pt x="224" y="245"/>
                </a:cubicBezTo>
                <a:cubicBezTo>
                  <a:pt x="211" y="255"/>
                  <a:pt x="207" y="267"/>
                  <a:pt x="193" y="276"/>
                </a:cubicBezTo>
                <a:cubicBezTo>
                  <a:pt x="181" y="293"/>
                  <a:pt x="188" y="280"/>
                  <a:pt x="182" y="299"/>
                </a:cubicBezTo>
                <a:cubicBezTo>
                  <a:pt x="176" y="318"/>
                  <a:pt x="171" y="341"/>
                  <a:pt x="158" y="357"/>
                </a:cubicBezTo>
                <a:cubicBezTo>
                  <a:pt x="150" y="367"/>
                  <a:pt x="139" y="381"/>
                  <a:pt x="131" y="36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Freeform 40"/>
          <p:cNvSpPr>
            <a:spLocks/>
          </p:cNvSpPr>
          <p:nvPr/>
        </p:nvSpPr>
        <p:spPr bwMode="auto">
          <a:xfrm>
            <a:off x="1236885" y="4567496"/>
            <a:ext cx="254000" cy="153988"/>
          </a:xfrm>
          <a:custGeom>
            <a:avLst/>
            <a:gdLst>
              <a:gd name="T0" fmla="*/ 188 w 401"/>
              <a:gd name="T1" fmla="*/ 234 h 242"/>
              <a:gd name="T2" fmla="*/ 244 w 401"/>
              <a:gd name="T3" fmla="*/ 230 h 242"/>
              <a:gd name="T4" fmla="*/ 280 w 401"/>
              <a:gd name="T5" fmla="*/ 242 h 242"/>
              <a:gd name="T6" fmla="*/ 317 w 401"/>
              <a:gd name="T7" fmla="*/ 234 h 242"/>
              <a:gd name="T8" fmla="*/ 337 w 401"/>
              <a:gd name="T9" fmla="*/ 214 h 242"/>
              <a:gd name="T10" fmla="*/ 373 w 401"/>
              <a:gd name="T11" fmla="*/ 202 h 242"/>
              <a:gd name="T12" fmla="*/ 385 w 401"/>
              <a:gd name="T13" fmla="*/ 198 h 242"/>
              <a:gd name="T14" fmla="*/ 401 w 401"/>
              <a:gd name="T15" fmla="*/ 162 h 242"/>
              <a:gd name="T16" fmla="*/ 373 w 401"/>
              <a:gd name="T17" fmla="*/ 133 h 242"/>
              <a:gd name="T18" fmla="*/ 349 w 401"/>
              <a:gd name="T19" fmla="*/ 117 h 242"/>
              <a:gd name="T20" fmla="*/ 296 w 401"/>
              <a:gd name="T21" fmla="*/ 24 h 242"/>
              <a:gd name="T22" fmla="*/ 248 w 401"/>
              <a:gd name="T23" fmla="*/ 4 h 242"/>
              <a:gd name="T24" fmla="*/ 236 w 401"/>
              <a:gd name="T25" fmla="*/ 0 h 242"/>
              <a:gd name="T26" fmla="*/ 188 w 401"/>
              <a:gd name="T27" fmla="*/ 12 h 242"/>
              <a:gd name="T28" fmla="*/ 155 w 401"/>
              <a:gd name="T29" fmla="*/ 32 h 242"/>
              <a:gd name="T30" fmla="*/ 99 w 401"/>
              <a:gd name="T31" fmla="*/ 69 h 242"/>
              <a:gd name="T32" fmla="*/ 54 w 401"/>
              <a:gd name="T33" fmla="*/ 117 h 242"/>
              <a:gd name="T34" fmla="*/ 22 w 401"/>
              <a:gd name="T35" fmla="*/ 170 h 242"/>
              <a:gd name="T36" fmla="*/ 6 w 401"/>
              <a:gd name="T37" fmla="*/ 194 h 242"/>
              <a:gd name="T38" fmla="*/ 46 w 401"/>
              <a:gd name="T39" fmla="*/ 222 h 242"/>
              <a:gd name="T40" fmla="*/ 147 w 401"/>
              <a:gd name="T41" fmla="*/ 230 h 242"/>
              <a:gd name="T42" fmla="*/ 188 w 401"/>
              <a:gd name="T43" fmla="*/ 23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1" h="242">
                <a:moveTo>
                  <a:pt x="188" y="234"/>
                </a:moveTo>
                <a:cubicBezTo>
                  <a:pt x="211" y="219"/>
                  <a:pt x="200" y="222"/>
                  <a:pt x="244" y="230"/>
                </a:cubicBezTo>
                <a:cubicBezTo>
                  <a:pt x="256" y="232"/>
                  <a:pt x="280" y="242"/>
                  <a:pt x="280" y="242"/>
                </a:cubicBezTo>
                <a:cubicBezTo>
                  <a:pt x="292" y="240"/>
                  <a:pt x="307" y="242"/>
                  <a:pt x="317" y="234"/>
                </a:cubicBezTo>
                <a:cubicBezTo>
                  <a:pt x="339" y="217"/>
                  <a:pt x="310" y="226"/>
                  <a:pt x="337" y="214"/>
                </a:cubicBezTo>
                <a:cubicBezTo>
                  <a:pt x="337" y="214"/>
                  <a:pt x="367" y="204"/>
                  <a:pt x="373" y="202"/>
                </a:cubicBezTo>
                <a:cubicBezTo>
                  <a:pt x="377" y="201"/>
                  <a:pt x="385" y="198"/>
                  <a:pt x="385" y="198"/>
                </a:cubicBezTo>
                <a:cubicBezTo>
                  <a:pt x="392" y="187"/>
                  <a:pt x="401" y="162"/>
                  <a:pt x="401" y="162"/>
                </a:cubicBezTo>
                <a:cubicBezTo>
                  <a:pt x="395" y="138"/>
                  <a:pt x="392" y="143"/>
                  <a:pt x="373" y="133"/>
                </a:cubicBezTo>
                <a:cubicBezTo>
                  <a:pt x="365" y="128"/>
                  <a:pt x="349" y="117"/>
                  <a:pt x="349" y="117"/>
                </a:cubicBezTo>
                <a:cubicBezTo>
                  <a:pt x="334" y="95"/>
                  <a:pt x="318" y="36"/>
                  <a:pt x="296" y="24"/>
                </a:cubicBezTo>
                <a:cubicBezTo>
                  <a:pt x="281" y="16"/>
                  <a:pt x="264" y="9"/>
                  <a:pt x="248" y="4"/>
                </a:cubicBezTo>
                <a:cubicBezTo>
                  <a:pt x="244" y="3"/>
                  <a:pt x="236" y="0"/>
                  <a:pt x="236" y="0"/>
                </a:cubicBezTo>
                <a:cubicBezTo>
                  <a:pt x="220" y="3"/>
                  <a:pt x="204" y="7"/>
                  <a:pt x="188" y="12"/>
                </a:cubicBezTo>
                <a:cubicBezTo>
                  <a:pt x="177" y="21"/>
                  <a:pt x="166" y="23"/>
                  <a:pt x="155" y="32"/>
                </a:cubicBezTo>
                <a:cubicBezTo>
                  <a:pt x="138" y="47"/>
                  <a:pt x="121" y="62"/>
                  <a:pt x="99" y="69"/>
                </a:cubicBezTo>
                <a:cubicBezTo>
                  <a:pt x="92" y="90"/>
                  <a:pt x="70" y="103"/>
                  <a:pt x="54" y="117"/>
                </a:cubicBezTo>
                <a:cubicBezTo>
                  <a:pt x="45" y="144"/>
                  <a:pt x="45" y="155"/>
                  <a:pt x="22" y="170"/>
                </a:cubicBezTo>
                <a:cubicBezTo>
                  <a:pt x="17" y="178"/>
                  <a:pt x="11" y="186"/>
                  <a:pt x="6" y="194"/>
                </a:cubicBezTo>
                <a:cubicBezTo>
                  <a:pt x="0" y="204"/>
                  <a:pt x="35" y="217"/>
                  <a:pt x="46" y="222"/>
                </a:cubicBezTo>
                <a:cubicBezTo>
                  <a:pt x="76" y="237"/>
                  <a:pt x="113" y="228"/>
                  <a:pt x="147" y="230"/>
                </a:cubicBezTo>
                <a:cubicBezTo>
                  <a:pt x="185" y="234"/>
                  <a:pt x="172" y="234"/>
                  <a:pt x="188" y="23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8100"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41"/>
          <p:cNvSpPr txBox="1">
            <a:spLocks noChangeArrowheads="1"/>
          </p:cNvSpPr>
          <p:nvPr/>
        </p:nvSpPr>
        <p:spPr bwMode="auto">
          <a:xfrm>
            <a:off x="4717735" y="3280598"/>
            <a:ext cx="608334" cy="1779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Донской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ula State Museum of Weapons 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0397" y="1897709"/>
            <a:ext cx="3741225" cy="24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9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01"/>
            <a:ext cx="12192000" cy="85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107" y="196334"/>
            <a:ext cx="997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Лечебные учреждения здравоохранения Тульской области</a:t>
            </a:r>
            <a:endParaRPr lang="ru-RU" altLang="ru-RU" sz="2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6401" y="1316160"/>
            <a:ext cx="111295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Медицинскую помощь жителям Тульской области оказывают 52 медицинские организации, подведомственные министерству здравоохранения Тульской области. В том числе: стационарная помощь в 43 учреждениях, амбулаторно-поликлиническая – в 46 учреждениях.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	</a:t>
            </a: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Оказание первичной медико-санитарной помощи в Тульской области осуществляют 91 поликлиника, в том числе 19 смешанных, 45 взрослых и 27 детских. Общая потребность в специалистах подразделений, оказывающих первичную медико-санитарную помощь, в соответствии с Методикой расчета, утвержденной Минздравом России, составляет свыше 900 врачей различных специальностей.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Помимо этого  на территории Тульской области действуют:</a:t>
            </a:r>
            <a:endParaRPr lang="ru-RU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9757" y="3933118"/>
            <a:ext cx="477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О</a:t>
            </a: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нкологический диспансер, Центр крови, Хоспис</a:t>
            </a:r>
            <a:endParaRPr lang="ru-RU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8171" y="3935886"/>
            <a:ext cx="477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Территориальный центр медицины катастроф, скорой и неотложной медицинской помощи</a:t>
            </a:r>
            <a:endParaRPr lang="ru-RU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67684" y="5137857"/>
            <a:ext cx="477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Перинатальный центр, Дом ребенка, Центр детской психоневрологии</a:t>
            </a:r>
            <a:endParaRPr lang="ru-RU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10670" y="5036412"/>
            <a:ext cx="477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Центр медицинской профилактики и реабилитации</a:t>
            </a:r>
            <a:endParaRPr lang="ru-RU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25" y="3868297"/>
            <a:ext cx="832074" cy="591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910" y="5036412"/>
            <a:ext cx="590104" cy="6645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15" r="-1548"/>
          <a:stretch/>
        </p:blipFill>
        <p:spPr>
          <a:xfrm>
            <a:off x="6457413" y="3808352"/>
            <a:ext cx="642551" cy="7111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5171" y="4941110"/>
            <a:ext cx="674894" cy="6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01"/>
            <a:ext cx="12192000" cy="85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107" y="196334"/>
            <a:ext cx="997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Меры социальной поддержки</a:t>
            </a:r>
            <a:endParaRPr lang="ru-RU" altLang="ru-RU" sz="2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9227890" y="6492875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29B714-14FE-4357-B17E-91FD6E842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63" y="1374675"/>
            <a:ext cx="681663" cy="611875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9140" y="1317616"/>
            <a:ext cx="4941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Социальная </a:t>
            </a: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выплата </a:t>
            </a: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впервые устроившимся               на работу в </a:t>
            </a:r>
            <a:r>
              <a:rPr lang="ru-RU" sz="1600" b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поликлиники</a:t>
            </a: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: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</a:t>
            </a:r>
            <a:r>
              <a:rPr lang="ru-RU" sz="14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рачам востребованных* </a:t>
            </a:r>
            <a:r>
              <a:rPr lang="ru-RU" sz="14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специальностей – </a:t>
            </a:r>
            <a:r>
              <a:rPr lang="ru-RU" sz="1400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650</a:t>
            </a:r>
            <a:r>
              <a:rPr lang="ru-RU" sz="14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. руб.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ф</a:t>
            </a:r>
            <a:r>
              <a:rPr lang="ru-RU" sz="14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ельдшерам </a:t>
            </a:r>
            <a:r>
              <a:rPr lang="ru-RU" sz="14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скорой медицинской помощи – </a:t>
            </a:r>
            <a:r>
              <a:rPr lang="ru-RU" sz="1400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450</a:t>
            </a:r>
            <a:r>
              <a:rPr lang="ru-RU" sz="14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тыс. руб.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107" y="6370598"/>
            <a:ext cx="11764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*Востребованные </a:t>
            </a:r>
            <a:r>
              <a:rPr lang="ru-RU" sz="1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специалисты: терапевт участковый, педиатр участковый, врач общей практики, оториноларинголог, офтальмолог, врач скорой медицинской помощи, онколог, кардиолог, невролог, </a:t>
            </a:r>
            <a:r>
              <a:rPr lang="ru-RU" sz="10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фтизиатр</a:t>
            </a:r>
          </a:p>
          <a:p>
            <a:r>
              <a:rPr lang="ru-RU" sz="10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**</a:t>
            </a:r>
            <a:r>
              <a:rPr lang="ru-RU" sz="1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Указанная выплата может предоставляться как равными долями за каждый полный отработанный год, так и частями на погашение процентов по </a:t>
            </a:r>
            <a:r>
              <a:rPr lang="ru-RU" sz="10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ипотеке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E29B714-14FE-4357-B17E-91FD6E842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61" y="2949096"/>
            <a:ext cx="681663" cy="611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1518" y="2949097"/>
            <a:ext cx="3232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«Земский доктор»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врачам  </a:t>
            </a:r>
            <a:r>
              <a:rPr lang="ru-RU" sz="14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- </a:t>
            </a:r>
            <a:r>
              <a:rPr lang="ru-RU" sz="1400" b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1 млн. руб.</a:t>
            </a:r>
            <a:endParaRPr lang="ru-RU" sz="1400" dirty="0" smtClean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фельдшерам </a:t>
            </a:r>
            <a:r>
              <a:rPr lang="ru-RU" sz="14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– </a:t>
            </a:r>
            <a:r>
              <a:rPr lang="ru-RU" sz="1400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500 </a:t>
            </a:r>
            <a:r>
              <a:rPr lang="ru-RU" sz="1400" b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тыс. руб.</a:t>
            </a:r>
            <a:endParaRPr lang="ru-RU" sz="1400" b="1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E29B714-14FE-4357-B17E-91FD6E842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62" y="4747573"/>
            <a:ext cx="681663" cy="611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92799" y="4499546"/>
            <a:ext cx="48489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Единовременная выплата </a:t>
            </a: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прибывшим </a:t>
            </a:r>
            <a:r>
              <a:rPr lang="ru-RU" sz="1600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на работу </a:t>
            </a:r>
            <a:r>
              <a:rPr lang="ru-RU" sz="1600" b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на ФАПы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 (кроме «Земский </a:t>
            </a: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доктор</a:t>
            </a: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»).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- фельдшерам - </a:t>
            </a:r>
            <a:r>
              <a:rPr lang="ru-RU" sz="1400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350 </a:t>
            </a:r>
            <a:r>
              <a:rPr lang="ru-RU" sz="1400" b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тыс. руб.</a:t>
            </a:r>
            <a:endParaRPr lang="ru-RU" sz="1400" b="1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2378" y="2918318"/>
            <a:ext cx="4941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первые </a:t>
            </a: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приступившим к работе по полученной специальности и отработавшим по ней 3 </a:t>
            </a: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года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-  пособие </a:t>
            </a:r>
            <a:r>
              <a:rPr lang="ru-RU" sz="1400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в размере 5 окладов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E29B714-14FE-4357-B17E-91FD6E842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315" y="2949097"/>
            <a:ext cx="681663" cy="6118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E29B714-14FE-4357-B17E-91FD6E842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315" y="1384462"/>
            <a:ext cx="681663" cy="6118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E29B714-14FE-4357-B17E-91FD6E842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029" y="4670266"/>
            <a:ext cx="681663" cy="6118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34200" y="1313373"/>
            <a:ext cx="5036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Автомобили повышенной проходимости </a:t>
            </a:r>
            <a:r>
              <a:rPr lang="ru-RU" sz="1600" b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для фельдшеров: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врачам амбулаторий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фельдшерам </a:t>
            </a:r>
            <a:r>
              <a:rPr lang="ru-RU" sz="14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неотложной </a:t>
            </a:r>
            <a:r>
              <a:rPr lang="ru-RU" sz="14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помощи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67087" y="4530291"/>
            <a:ext cx="517111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Материальная помощь студентам </a:t>
            </a:r>
            <a:r>
              <a:rPr lang="ru-RU" sz="1600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и ординаторам</a:t>
            </a: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, обучающимся в </a:t>
            </a: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ВУЗах </a:t>
            </a: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по целевым направлениям М</a:t>
            </a: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инздрава </a:t>
            </a: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Тульской </a:t>
            </a:r>
            <a:r>
              <a:rPr lang="ru-RU" sz="16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области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 - в </a:t>
            </a:r>
            <a:r>
              <a:rPr lang="ru-RU" sz="14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размере </a:t>
            </a:r>
            <a:r>
              <a:rPr lang="ru-RU" sz="1400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3000 рублей </a:t>
            </a:r>
            <a:r>
              <a:rPr lang="ru-RU" sz="1400" b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ежемесячно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4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01"/>
            <a:ext cx="12192000" cy="85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107" y="196334"/>
            <a:ext cx="997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Решение жилищных вопросов</a:t>
            </a:r>
            <a:endParaRPr lang="ru-RU" altLang="ru-RU" sz="2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999" y="1120346"/>
            <a:ext cx="11130920" cy="3031523"/>
          </a:xfrm>
        </p:spPr>
        <p:txBody>
          <a:bodyPr anchor="t"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за счет средств регионального бюджета жилых помещений для предоставления служебного жилья врачам.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льготное ипотечное кредитование медицинских работников: программа «Доступное жилье» – заем под 7% на покупку квартиры, и программа «Свой дом» – заем под 6,25% для индивидуального жилищного строительства.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муниципального жилья в соответствии с Соглашениями, заключенными между министерством здравоохранения Тульской области и администрациями муниципальных образований.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588" y="3663729"/>
            <a:ext cx="3270479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23" y="4329251"/>
            <a:ext cx="3676136" cy="206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133" y="5363164"/>
            <a:ext cx="3286899" cy="185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7713" y="3754695"/>
            <a:ext cx="3031525" cy="260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69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9356</TotalTime>
  <Words>343</Words>
  <Application>Microsoft Office PowerPoint</Application>
  <PresentationFormat>Произвольный</PresentationFormat>
  <Paragraphs>63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- Приобретение за счет средств регионального бюджета жилых помещений для предоставления служебного жилья врачам.  - льготное ипотечное кредитование медицинских работников: программа «Доступное жилье» – заем под 7% на покупку квартиры, и программа «Свой дом» – заем под 6,25% для индивидуального жилищного строительства.  - предоставление муниципального жилья в соответствии с Соглашениями, заключенными между министерством здравоохранения Тульской области и администрациями муниципальных образований.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kalabuhova_g_v</cp:lastModifiedBy>
  <cp:revision>572</cp:revision>
  <cp:lastPrinted>2019-10-24T13:16:00Z</cp:lastPrinted>
  <dcterms:created xsi:type="dcterms:W3CDTF">2019-02-15T15:03:50Z</dcterms:created>
  <dcterms:modified xsi:type="dcterms:W3CDTF">2019-12-03T12:13:00Z</dcterms:modified>
</cp:coreProperties>
</file>