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0" r:id="rId3"/>
    <p:sldId id="272" r:id="rId4"/>
    <p:sldId id="273" r:id="rId5"/>
    <p:sldId id="267" r:id="rId6"/>
    <p:sldId id="266" r:id="rId7"/>
    <p:sldId id="268" r:id="rId8"/>
    <p:sldId id="274" r:id="rId9"/>
    <p:sldId id="276" r:id="rId10"/>
    <p:sldId id="275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1" d="100"/>
          <a:sy n="61" d="100"/>
        </p:scale>
        <p:origin x="-51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674A-D560-418A-94B3-67674EC880E5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6A78-3474-45A2-800B-62B851B0D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B0926-1592-48C5-ACE1-512F505449BA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028F-8D20-4CCE-8122-666A00A13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5309-BD77-485C-92C2-FB09E8555037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9949-74A4-4474-A315-BB0731A0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9E68-3017-4364-8C6E-76FD18F9642E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9553-2AA6-4C09-8CEE-4864CDA38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197C6-7364-4EE7-AA7B-27264A393291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D122-BC77-4F36-8C56-6941C29E7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1B2D-39DC-4DF8-BD10-91FE821574C1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75C5-EF2C-4D67-BB30-2C380700B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4C84-9EB9-4A33-9911-EA500EC81490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F97F-EAEA-45B5-B941-0FF81656A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4BC7-4B90-47B0-9C07-BFFE0F684AEF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401E-9EDD-45C8-AE7D-591B6CA80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01A4-D8FA-4E69-ABF2-D4CFD91C8EB5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5112-0A4C-4ADB-BE86-200026D4E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BE27-1A17-48C9-BF4C-B9A1E17DBE97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205D-D177-40A6-AC41-BDBC0AC25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D45A-580F-4BB8-B5B8-19B12972247C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A1F34-EB94-443E-AABD-5CC8CE77F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B9CDC2-AE28-40BF-962B-1FB940A9AFD3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8736AA-2930-418E-AA81-C1B353B93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863785" y="3436912"/>
            <a:ext cx="104937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«Почетный заведующий кафедрой Первого МГМУ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им. И.М. Сеченова»</a:t>
            </a:r>
          </a:p>
        </p:txBody>
      </p:sp>
      <p:pic>
        <p:nvPicPr>
          <p:cNvPr id="9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302306" y="-94585"/>
            <a:ext cx="3541939" cy="2711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919288" y="404813"/>
            <a:ext cx="5400675" cy="633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365300" y="1952625"/>
            <a:ext cx="6001626" cy="2952750"/>
          </a:xfrm>
          <a:prstGeom prst="rect">
            <a:avLst/>
          </a:prstGeom>
        </p:spPr>
        <p:txBody>
          <a:bodyPr/>
          <a:lstStyle/>
          <a:p>
            <a:r>
              <a:rPr lang="ru-RU" altLang="ru-RU" sz="6000" b="1" dirty="0" err="1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Макацария</a:t>
            </a:r>
            <a:r>
              <a:rPr lang="ru-RU" altLang="ru-RU" sz="6000" b="1" dirty="0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Александр Давидович</a:t>
            </a:r>
          </a:p>
        </p:txBody>
      </p:sp>
      <p:sp>
        <p:nvSpPr>
          <p:cNvPr id="12293" name="AutoShape 2" descr="https://e.mail.ru/cgi-bin/getattach?file=%d0%a1%d0%b0%d0%bc%d1%8b%d0%bb%d0%b8%d0%bd%d0%b0%20%d0%98%d1%80%d0%b8%d0%bd%d0%b0%20%d0%90%d0%bb%d0%b5%d0%ba%d1%81%d0%b0%d0%bd%d0%b4%d1%80%d0%be%d0%b2%d0%bd%d0%b0.jpg&amp;id=14437695040000000441;0;1&amp;mode=attachment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22" name="Picture 2" descr="C:\Users\sarynin_o_a\Pictures\Награждения\фото\МАКАЦАРИЯ А.Д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018" y="909000"/>
            <a:ext cx="378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919288" y="404813"/>
            <a:ext cx="5400675" cy="633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365300" y="1952625"/>
            <a:ext cx="6001626" cy="2952750"/>
          </a:xfrm>
          <a:prstGeom prst="rect">
            <a:avLst/>
          </a:prstGeom>
        </p:spPr>
        <p:txBody>
          <a:bodyPr/>
          <a:lstStyle/>
          <a:p>
            <a:r>
              <a:rPr lang="ru-RU" altLang="ru-RU" sz="6000" b="1" dirty="0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Молчанова Антонина Николаевна</a:t>
            </a:r>
          </a:p>
        </p:txBody>
      </p:sp>
      <p:sp>
        <p:nvSpPr>
          <p:cNvPr id="12293" name="AutoShape 2" descr="https://e.mail.ru/cgi-bin/getattach?file=%d0%a1%d0%b0%d0%bc%d1%8b%d0%bb%d0%b8%d0%bd%d0%b0%20%d0%98%d1%80%d0%b8%d0%bd%d0%b0%20%d0%90%d0%bb%d0%b5%d0%ba%d1%81%d0%b0%d0%bd%d0%b4%d1%80%d0%be%d0%b2%d0%bd%d0%b0.jpg&amp;id=14437695040000000441;0;1&amp;mode=attachment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146" name="Picture 2" descr="C:\Users\sarynin_o_a\Pictures\Награждения\фото\МОЛЧАНОВА А.Н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525" y="909000"/>
            <a:ext cx="378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919288" y="404813"/>
            <a:ext cx="5400675" cy="633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759450" y="1952625"/>
            <a:ext cx="6001626" cy="2952750"/>
          </a:xfrm>
          <a:prstGeom prst="rect">
            <a:avLst/>
          </a:prstGeom>
        </p:spPr>
        <p:txBody>
          <a:bodyPr/>
          <a:lstStyle/>
          <a:p>
            <a:r>
              <a:rPr lang="ru-RU" altLang="ru-RU" sz="6000" b="1" dirty="0" err="1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Чубарев</a:t>
            </a:r>
            <a:r>
              <a:rPr lang="ru-RU" altLang="ru-RU" sz="6000" b="1" dirty="0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Владимир Николаевич</a:t>
            </a:r>
          </a:p>
        </p:txBody>
      </p:sp>
      <p:sp>
        <p:nvSpPr>
          <p:cNvPr id="12293" name="AutoShape 2" descr="https://e.mail.ru/cgi-bin/getattach?file=%d0%a1%d0%b0%d0%bc%d1%8b%d0%bb%d0%b8%d0%bd%d0%b0%20%d0%98%d1%80%d0%b8%d0%bd%d0%b0%20%d0%90%d0%bb%d0%b5%d0%ba%d1%81%d0%b0%d0%bd%d0%b4%d1%80%d0%be%d0%b2%d0%bd%d0%b0.jpg&amp;id=14437695040000000441;0;1&amp;mode=attachment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170" name="Picture 2" descr="C:\Users\sarynin_o_a\Pictures\Награждения\фото\ЧУБАРЕВ В.Н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035" y="909000"/>
            <a:ext cx="378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919288" y="404813"/>
            <a:ext cx="5400675" cy="633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365300" y="1952625"/>
            <a:ext cx="6001626" cy="2952750"/>
          </a:xfrm>
          <a:prstGeom prst="rect">
            <a:avLst/>
          </a:prstGeom>
        </p:spPr>
        <p:txBody>
          <a:bodyPr/>
          <a:lstStyle/>
          <a:p>
            <a:r>
              <a:rPr lang="ru-RU" altLang="ru-RU" sz="6000" b="1" dirty="0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Шестерня Николай Андреевич</a:t>
            </a:r>
          </a:p>
        </p:txBody>
      </p:sp>
      <p:sp>
        <p:nvSpPr>
          <p:cNvPr id="12293" name="AutoShape 2" descr="https://e.mail.ru/cgi-bin/getattach?file=%d0%a1%d0%b0%d0%bc%d1%8b%d0%bb%d0%b8%d0%bd%d0%b0%20%d0%98%d1%80%d0%b8%d0%bd%d0%b0%20%d0%90%d0%bb%d0%b5%d0%ba%d1%81%d0%b0%d0%bd%d0%b4%d1%80%d0%be%d0%b2%d0%bd%d0%b0.jpg&amp;id=14437695040000000441;0;1&amp;mode=attachment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sarynin_o_a\Pictures\Награждения\фото\ШЕСТЕРНЯ Н.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034" y="909000"/>
            <a:ext cx="378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919288" y="404813"/>
            <a:ext cx="5400675" cy="633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366137" y="1952625"/>
            <a:ext cx="6652437" cy="29527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altLang="ru-RU" sz="6000" b="1" dirty="0" err="1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Кукес</a:t>
            </a:r>
            <a:r>
              <a:rPr lang="ru-RU" altLang="ru-RU" sz="6000" b="1" dirty="0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Владимир Григорьевич</a:t>
            </a:r>
          </a:p>
        </p:txBody>
      </p:sp>
      <p:sp>
        <p:nvSpPr>
          <p:cNvPr id="14341" name="AutoShape 2" descr="https://e.mail.ru/cgi-bin/getattach?file=%d0%a1%d0%b0%d0%bc%d1%8b%d0%bb%d0%b8%d0%bd%d0%b0%20%d0%98%d1%80%d0%b8%d0%bd%d0%b0%20%d0%90%d0%bb%d0%b5%d0%ba%d1%81%d0%b0%d0%bd%d0%b4%d1%80%d0%be%d0%b2%d0%bd%d0%b0.jpg&amp;id=14437695040000000441;0;1&amp;mode=attachment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194" name="Picture 2" descr="C:\Users\sarynin_o_a\Pictures\Награждения\Кукес_В_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255" y="909000"/>
            <a:ext cx="3798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310101" y="3468444"/>
            <a:ext cx="117202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Благодарность ректора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Первого МГМУ им. И.М. Сеченова</a:t>
            </a:r>
          </a:p>
        </p:txBody>
      </p:sp>
      <p:pic>
        <p:nvPicPr>
          <p:cNvPr id="9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302306" y="-94585"/>
            <a:ext cx="3541939" cy="2711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919288" y="404813"/>
            <a:ext cx="5400675" cy="633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366137" y="1952625"/>
            <a:ext cx="6652437" cy="29527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altLang="ru-RU" sz="6000" b="1" dirty="0" err="1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Луценко</a:t>
            </a:r>
            <a:r>
              <a:rPr lang="ru-RU" altLang="ru-RU" sz="6000" b="1" dirty="0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Сергей Викторович</a:t>
            </a:r>
          </a:p>
        </p:txBody>
      </p:sp>
      <p:sp>
        <p:nvSpPr>
          <p:cNvPr id="14341" name="AutoShape 2" descr="https://e.mail.ru/cgi-bin/getattach?file=%d0%a1%d0%b0%d0%bc%d1%8b%d0%bb%d0%b8%d0%bd%d0%b0%20%d0%98%d1%80%d0%b8%d0%bd%d0%b0%20%d0%90%d0%bb%d0%b5%d0%ba%d1%81%d0%b0%d0%bd%d0%b4%d1%80%d0%be%d0%b2%d0%bd%d0%b0.jpg&amp;id=14437695040000000441;0;1&amp;mode=attachment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218" name="Picture 2" descr="C:\Users\sarynin_o_a\Pictures\Награждения\Луценко_С_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909000"/>
            <a:ext cx="378869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437322" y="3325634"/>
            <a:ext cx="114975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Книга почета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Первого МГМУ им. И.М. Сеченова</a:t>
            </a:r>
          </a:p>
        </p:txBody>
      </p:sp>
      <p:pic>
        <p:nvPicPr>
          <p:cNvPr id="9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302306" y="-94585"/>
            <a:ext cx="3540495" cy="2710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919288" y="404813"/>
            <a:ext cx="5400675" cy="633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361003" y="1952625"/>
            <a:ext cx="6641805" cy="29527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Clr>
                <a:srgbClr val="F9F9F9"/>
              </a:buClr>
              <a:buSzPct val="65000"/>
              <a:defRPr/>
            </a:pPr>
            <a:r>
              <a:rPr lang="ru-RU" altLang="ru-RU" sz="6000" b="1" dirty="0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Андреев 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defRPr/>
            </a:pPr>
            <a:r>
              <a:rPr lang="ru-RU" altLang="ru-RU" sz="6000" b="1" dirty="0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Иван Дмитриевич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defRPr/>
            </a:pPr>
            <a:endParaRPr lang="ru-RU" altLang="ru-RU" sz="6000" b="1" dirty="0">
              <a:solidFill>
                <a:srgbClr val="031F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1269" name="AutoShape 2" descr="https://e.mail.ru/cgi-bin/getattach?file=%d0%a1%d0%b0%d0%bc%d1%8b%d0%bb%d0%b8%d0%bd%d0%b0%20%d0%98%d1%80%d0%b8%d0%bd%d0%b0%20%d0%90%d0%bb%d0%b5%d0%ba%d1%81%d0%b0%d0%bd%d0%b4%d1%80%d0%be%d0%b2%d0%bd%d0%b0.jpg&amp;id=14437695040000000441;0;1&amp;mode=attachment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2" descr="C:\Users\sarynin_o_a\Pictures\Награждения\фото\АНДРЕЕВ И.Д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282" y="909000"/>
            <a:ext cx="378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919288" y="404813"/>
            <a:ext cx="5400675" cy="633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365311" y="1952625"/>
            <a:ext cx="6001626" cy="2952750"/>
          </a:xfrm>
          <a:prstGeom prst="rect">
            <a:avLst/>
          </a:prstGeom>
        </p:spPr>
        <p:txBody>
          <a:bodyPr/>
          <a:lstStyle/>
          <a:p>
            <a:r>
              <a:rPr lang="ru-RU" altLang="ru-RU" sz="6000" b="1" dirty="0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Бойченко Марина Николаевна</a:t>
            </a:r>
          </a:p>
        </p:txBody>
      </p:sp>
      <p:sp>
        <p:nvSpPr>
          <p:cNvPr id="12293" name="AutoShape 2" descr="https://e.mail.ru/cgi-bin/getattach?file=%d0%a1%d0%b0%d0%bc%d1%8b%d0%bb%d0%b8%d0%bd%d0%b0%20%d0%98%d1%80%d0%b8%d0%bd%d0%b0%20%d0%90%d0%bb%d0%b5%d0%ba%d1%81%d0%b0%d0%bd%d0%b4%d1%80%d0%be%d0%b2%d0%bd%d0%b0.jpg&amp;id=14437695040000000441;0;1&amp;mode=attachment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sarynin_o_a\Pictures\Награждения\фото\БОЙЧЕНКО М.Н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034" y="893235"/>
            <a:ext cx="378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919288" y="404813"/>
            <a:ext cx="5400675" cy="633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365312" y="1952625"/>
            <a:ext cx="6001626" cy="2952750"/>
          </a:xfrm>
          <a:prstGeom prst="rect">
            <a:avLst/>
          </a:prstGeom>
        </p:spPr>
        <p:txBody>
          <a:bodyPr/>
          <a:lstStyle/>
          <a:p>
            <a:r>
              <a:rPr lang="ru-RU" altLang="ru-RU" sz="6000" b="1" dirty="0" err="1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Голубева</a:t>
            </a:r>
            <a:r>
              <a:rPr lang="ru-RU" altLang="ru-RU" sz="6000" b="1" dirty="0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Алла </a:t>
            </a:r>
            <a:r>
              <a:rPr lang="ru-RU" altLang="ru-RU" sz="6000" b="1" dirty="0" err="1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Прокофьевна</a:t>
            </a:r>
            <a:endParaRPr lang="ru-RU" altLang="ru-RU" sz="6000" b="1" dirty="0">
              <a:solidFill>
                <a:srgbClr val="031F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2293" name="AutoShape 2" descr="https://e.mail.ru/cgi-bin/getattach?file=%d0%a1%d0%b0%d0%bc%d1%8b%d0%bb%d0%b8%d0%bd%d0%b0%20%d0%98%d1%80%d0%b8%d0%bd%d0%b0%20%d0%90%d0%bb%d0%b5%d0%ba%d1%81%d0%b0%d0%bd%d0%b4%d1%80%d0%be%d0%b2%d0%bd%d0%b0.jpg&amp;id=14437695040000000441;0;1&amp;mode=attachment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4" name="Picture 2" descr="C:\Users\sarynin_o_a\Pictures\Награждения\фото\ГОЛУБЕВА А.П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896" y="893234"/>
            <a:ext cx="378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919288" y="404813"/>
            <a:ext cx="5400675" cy="633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67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4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365311" y="1952625"/>
            <a:ext cx="6001626" cy="2952750"/>
          </a:xfrm>
          <a:prstGeom prst="rect">
            <a:avLst/>
          </a:prstGeom>
        </p:spPr>
        <p:txBody>
          <a:bodyPr/>
          <a:lstStyle/>
          <a:p>
            <a:r>
              <a:rPr lang="ru-RU" altLang="ru-RU" sz="6000" b="1" dirty="0">
                <a:solidFill>
                  <a:srgbClr val="031F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Грачёв Сергей Витальевич</a:t>
            </a:r>
          </a:p>
        </p:txBody>
      </p:sp>
      <p:sp>
        <p:nvSpPr>
          <p:cNvPr id="12293" name="AutoShape 2" descr="https://e.mail.ru/cgi-bin/getattach?file=%d0%a1%d0%b0%d0%bc%d1%8b%d0%bb%d0%b8%d0%bd%d0%b0%20%d0%98%d1%80%d0%b8%d0%bd%d0%b0%20%d0%90%d0%bb%d0%b5%d0%ba%d1%81%d0%b0%d0%bd%d0%b4%d1%80%d0%be%d0%b2%d0%bd%d0%b0.jpg&amp;id=14437695040000000441;0;1&amp;mode=attachment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098" name="Picture 2" descr="C:\Users\sarynin_o_a\Pictures\Награждения\фото\ГРАЧЕВ С.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033" y="909000"/>
            <a:ext cx="378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60</Words>
  <Application>Microsoft Office PowerPoint</Application>
  <PresentationFormat>Произвольный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Ромашков Олег Иванович</dc:creator>
  <cp:lastModifiedBy>Литвинова Наталья Генадьевна</cp:lastModifiedBy>
  <cp:revision>26</cp:revision>
  <dcterms:created xsi:type="dcterms:W3CDTF">2015-10-02T11:19:20Z</dcterms:created>
  <dcterms:modified xsi:type="dcterms:W3CDTF">2017-10-03T11:45:28Z</dcterms:modified>
</cp:coreProperties>
</file>