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Default Extension="emf" ContentType="image/x-emf"/>
  <Override PartName="/ppt/presentation.xml" ContentType="application/vnd.openxmlformats-officedocument.presentationml.presentation.main+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2" r:id="rId5"/>
    <p:sldMasterId id="2147483716" r:id="rId6"/>
    <p:sldMasterId id="2147483730" r:id="rId7"/>
    <p:sldMasterId id="2147483744" r:id="rId8"/>
    <p:sldMasterId id="2147483758" r:id="rId9"/>
    <p:sldMasterId id="2147483772" r:id="rId10"/>
  </p:sldMasterIdLst>
  <p:notesMasterIdLst>
    <p:notesMasterId r:id="rId28"/>
  </p:notesMasterIdLst>
  <p:sldIdLst>
    <p:sldId id="275" r:id="rId11"/>
    <p:sldId id="276" r:id="rId12"/>
    <p:sldId id="285" r:id="rId13"/>
    <p:sldId id="286" r:id="rId14"/>
    <p:sldId id="277" r:id="rId15"/>
    <p:sldId id="262" r:id="rId16"/>
    <p:sldId id="263" r:id="rId17"/>
    <p:sldId id="278" r:id="rId18"/>
    <p:sldId id="279" r:id="rId19"/>
    <p:sldId id="280" r:id="rId20"/>
    <p:sldId id="281" r:id="rId21"/>
    <p:sldId id="282" r:id="rId22"/>
    <p:sldId id="269" r:id="rId23"/>
    <p:sldId id="270" r:id="rId24"/>
    <p:sldId id="271" r:id="rId25"/>
    <p:sldId id="284" r:id="rId26"/>
    <p:sldId id="283" r:id="rId27"/>
  </p:sldIdLst>
  <p:sldSz cx="9144000" cy="6858000" type="screen4x3"/>
  <p:notesSz cx="6858000" cy="9144000"/>
  <p:custDataLst>
    <p:tags r:id="rId29"/>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5C70F"/>
    <a:srgbClr val="00FA71"/>
    <a:srgbClr val="66FF66"/>
    <a:srgbClr val="CCFF99"/>
    <a:srgbClr val="C5F2F3"/>
    <a:srgbClr val="CCFFCC"/>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0" autoAdjust="0"/>
    <p:restoredTop sz="94651" autoAdjust="0"/>
  </p:normalViewPr>
  <p:slideViewPr>
    <p:cSldViewPr>
      <p:cViewPr>
        <p:scale>
          <a:sx n="86" d="100"/>
          <a:sy n="86" d="100"/>
        </p:scale>
        <p:origin x="-2334"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576C42-7422-4BC7-969F-016ECB2F4FDB}" type="datetimeFigureOut">
              <a:rPr lang="ru-RU" smtClean="0"/>
              <a:pPr/>
              <a:t>28.03.2018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D4893-BDB2-41B9-9A5C-94216A087131}" type="slidenum">
              <a:rPr lang="ru-RU" smtClean="0"/>
              <a:pPr/>
              <a:t>‹#›</a:t>
            </a:fld>
            <a:endParaRPr lang="ru-RU"/>
          </a:p>
        </p:txBody>
      </p:sp>
    </p:spTree>
    <p:extLst>
      <p:ext uri="{BB962C8B-B14F-4D97-AF65-F5344CB8AC3E}">
        <p14:creationId xmlns:p14="http://schemas.microsoft.com/office/powerpoint/2010/main" xmlns="" val="860807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ru-RU"/>
            </a:pPr>
            <a:r>
              <a:rPr lang="ru-RU" dirty="0" smtClean="0"/>
              <a:t>Этот шаблон можно использовать как начальный файл для представления учебных материалов группе слушателей.</a:t>
            </a:r>
          </a:p>
          <a:p>
            <a:endParaRPr lang="ru-RU" dirty="0" smtClean="0"/>
          </a:p>
          <a:p>
            <a:pPr lvl="0"/>
            <a:r>
              <a:rPr lang="ru-RU" sz="1200" b="1" dirty="0" smtClean="0"/>
              <a:t>Разделы</a:t>
            </a:r>
            <a:endParaRPr lang="ru-RU" sz="1200" b="0" dirty="0" smtClean="0"/>
          </a:p>
          <a:p>
            <a:pPr lvl="0"/>
            <a:r>
              <a:rPr lang="ru-RU" sz="1200" b="0" dirty="0" smtClean="0"/>
              <a:t>Для добавления разделов щелкните слайд правой кнопкой мыши.</a:t>
            </a:r>
            <a:r>
              <a:rPr lang="ru-RU" sz="1200" b="0" baseline="0" dirty="0" smtClean="0"/>
              <a:t> Разделы позволяют упорядочить слайды и организовать совместную работу нескольких авторов.</a:t>
            </a:r>
            <a:endParaRPr lang="ru-RU" sz="1200" b="0" dirty="0" smtClean="0"/>
          </a:p>
          <a:p>
            <a:pPr lvl="0"/>
            <a:endParaRPr lang="ru-RU" sz="1200" b="1" dirty="0" smtClean="0"/>
          </a:p>
          <a:p>
            <a:pPr lvl="0"/>
            <a:r>
              <a:rPr lang="ru-RU" sz="1200" b="1" dirty="0" smtClean="0"/>
              <a:t>Заметки</a:t>
            </a:r>
          </a:p>
          <a:p>
            <a:pPr lvl="0"/>
            <a:r>
              <a:rPr lang="ru-RU" sz="1200" dirty="0" smtClean="0"/>
              <a:t>Используйте раздел заметок для размещения заметок докладчика или дополнительных сведений для аудитории.</a:t>
            </a:r>
            <a:r>
              <a:rPr lang="ru-RU" sz="1200" baseline="0" dirty="0" smtClean="0"/>
              <a:t> Во время воспроизведения презентации эти заметки отображаются в представлении презентации. </a:t>
            </a:r>
          </a:p>
          <a:p>
            <a:pPr lvl="0">
              <a:buFontTx/>
              <a:buNone/>
            </a:pPr>
            <a:r>
              <a:rPr lang="ru-RU" sz="1200" dirty="0" smtClean="0"/>
              <a:t>Обращайте внимание на размер шрифта (важно обеспечить различимость при ослабленном зрении, видеосъемке и чтении с экрана)</a:t>
            </a:r>
          </a:p>
          <a:p>
            <a:pPr lvl="0"/>
            <a:endParaRPr lang="ru-RU" sz="1200" dirty="0" smtClean="0"/>
          </a:p>
          <a:p>
            <a:pPr lvl="0">
              <a:buFontTx/>
              <a:buNone/>
            </a:pPr>
            <a:r>
              <a:rPr lang="ru-RU" sz="1200" b="1" dirty="0" smtClean="0"/>
              <a:t>Сочетаемые цвета </a:t>
            </a:r>
          </a:p>
          <a:p>
            <a:pPr lvl="0">
              <a:buFontTx/>
              <a:buNone/>
            </a:pPr>
            <a:r>
              <a:rPr lang="ru-RU" sz="1200" dirty="0" smtClean="0"/>
              <a:t>Обратите особое внимание на графики, диаграммы и надписи.</a:t>
            </a:r>
            <a:r>
              <a:rPr lang="ru-RU" sz="1200" baseline="0" dirty="0" smtClean="0"/>
              <a:t> </a:t>
            </a:r>
            <a:endParaRPr lang="ru-RU" sz="1200" dirty="0" smtClean="0"/>
          </a:p>
          <a:p>
            <a:pPr lvl="0"/>
            <a:r>
              <a:rPr lang="ru-RU" sz="1200" dirty="0" smtClean="0"/>
              <a:t>Учтите, что печать будет выполняться </a:t>
            </a:r>
            <a:r>
              <a:rPr lang="ru-RU" sz="1200" dirty="0" err="1" smtClean="0"/>
              <a:t>в черно-белом режиме или в оттенках серого</a:t>
            </a:r>
            <a:r>
              <a:rPr lang="ru-RU" sz="1200" dirty="0" smtClean="0"/>
              <a:t>. Выполните пробную печать, чтобы убедиться в сохранении разницы между цветами при печати </a:t>
            </a:r>
            <a:r>
              <a:rPr lang="ru-RU" sz="1200" dirty="0" err="1" smtClean="0"/>
              <a:t>в черно-белом режиме или в оттенках серого</a:t>
            </a:r>
            <a:r>
              <a:rPr lang="ru-RU" sz="1200" dirty="0" smtClean="0"/>
              <a:t>.</a:t>
            </a:r>
          </a:p>
          <a:p>
            <a:pPr lvl="0">
              <a:buFontTx/>
              <a:buNone/>
            </a:pPr>
            <a:endParaRPr lang="ru-RU" sz="1200" dirty="0" smtClean="0"/>
          </a:p>
          <a:p>
            <a:pPr lvl="0">
              <a:buFontTx/>
              <a:buNone/>
            </a:pPr>
            <a:r>
              <a:rPr lang="ru-RU" sz="1200" b="1" dirty="0" smtClean="0"/>
              <a:t>Диаграммы, таблицы и графики</a:t>
            </a:r>
          </a:p>
          <a:p>
            <a:pPr lvl="0"/>
            <a:r>
              <a:rPr lang="ru-RU" sz="1200" dirty="0" smtClean="0"/>
              <a:t>Не усложняйте восприятие: по возможности используйте согласованные, простые стили и цвета.</a:t>
            </a:r>
          </a:p>
          <a:p>
            <a:pPr lvl="0"/>
            <a:r>
              <a:rPr lang="ru-RU" sz="1200" dirty="0" smtClean="0"/>
              <a:t>Снабдите все диаграммы и таблицы подписями.</a:t>
            </a:r>
          </a:p>
          <a:p>
            <a:endParaRPr lang="ru-RU" dirty="0" smtClean="0"/>
          </a:p>
          <a:p>
            <a:endParaRPr lang="ru-RU" dirty="0" smtClean="0"/>
          </a:p>
          <a:p>
            <a:endParaRPr lang="ru-RU" dirty="0"/>
          </a:p>
        </p:txBody>
      </p:sp>
      <p:sp>
        <p:nvSpPr>
          <p:cNvPr id="4" name="Slide Number Placeholder 3"/>
          <p:cNvSpPr>
            <a:spLocks noGrp="1"/>
          </p:cNvSpPr>
          <p:nvPr>
            <p:ph type="sldNum" sz="quarter" idx="10"/>
          </p:nvPr>
        </p:nvSpPr>
        <p:spPr/>
        <p:txBody>
          <a:bodyPr/>
          <a:lstStyle/>
          <a:p>
            <a:fld id="{EC6EAC7D-5A89-47C2-8ABA-56C9C2DEF7A4}" type="slidenum">
              <a:rPr smtClean="0">
                <a:solidFill>
                  <a:prstClr val="black"/>
                </a:solidFill>
              </a:rPr>
              <a:pPr/>
              <a:t>1</a:t>
            </a:fld>
            <a:endParaRPr>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Будьте кратки. Сделайте текст как можно более кратким для использования крупного шрифта.</a:t>
            </a:r>
          </a:p>
          <a:p>
            <a:endParaRPr lang="ru-RU" dirty="0"/>
          </a:p>
        </p:txBody>
      </p:sp>
      <p:sp>
        <p:nvSpPr>
          <p:cNvPr id="4" name="Slide Number Placeholder 3"/>
          <p:cNvSpPr>
            <a:spLocks noGrp="1"/>
          </p:cNvSpPr>
          <p:nvPr>
            <p:ph type="sldNum" sz="quarter" idx="10"/>
          </p:nvPr>
        </p:nvSpPr>
        <p:spPr/>
        <p:txBody>
          <a:bodyPr/>
          <a:lstStyle/>
          <a:p>
            <a:fld id="{EC6EAC7D-5A89-47C2-8ABA-56C9C2DEF7A4}" type="slidenum">
              <a:rPr smtClean="0">
                <a:solidFill>
                  <a:prstClr val="black"/>
                </a:solidFill>
              </a:rPr>
              <a:pPr/>
              <a:t>12</a:t>
            </a:fld>
            <a:endParaRP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Будьте кратки. Сделайте текст как можно более кратким для использования крупного шрифта.</a:t>
            </a:r>
          </a:p>
          <a:p>
            <a:endParaRPr lang="ru-RU" dirty="0"/>
          </a:p>
        </p:txBody>
      </p:sp>
      <p:sp>
        <p:nvSpPr>
          <p:cNvPr id="4" name="Slide Number Placeholder 3"/>
          <p:cNvSpPr>
            <a:spLocks noGrp="1"/>
          </p:cNvSpPr>
          <p:nvPr>
            <p:ph type="sldNum" sz="quarter" idx="10"/>
          </p:nvPr>
        </p:nvSpPr>
        <p:spPr/>
        <p:txBody>
          <a:bodyPr/>
          <a:lstStyle/>
          <a:p>
            <a:fld id="{EC6EAC7D-5A89-47C2-8ABA-56C9C2DEF7A4}" type="slidenum">
              <a:rPr smtClean="0">
                <a:solidFill>
                  <a:prstClr val="black"/>
                </a:solidFill>
              </a:rPr>
              <a:pPr/>
              <a:t>16</a:t>
            </a:fld>
            <a:endParaRPr>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ru-RU"/>
            </a:pPr>
            <a:r>
              <a:rPr lang="ru-RU" dirty="0" smtClean="0"/>
              <a:t>Используйте заголовки разделов для каждой из тем, чтобы переход был понятен для аудитории. </a:t>
            </a:r>
          </a:p>
          <a:p>
            <a:endParaRPr lang="ru-RU" dirty="0"/>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rPr>
              <a:pPr/>
              <a:t>17</a:t>
            </a:fld>
            <a:endParaRPr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ru-RU" dirty="0" smtClean="0"/>
              <a:t>Дайте краткий обзор презентации.</a:t>
            </a:r>
            <a:r>
              <a:rPr lang="ru-RU" baseline="0" dirty="0" smtClean="0"/>
              <a:t> О</a:t>
            </a:r>
            <a:r>
              <a:rPr lang="ru-RU" dirty="0" smtClean="0"/>
              <a:t>пишите главную суть презентации и обоснуйте ее важность.</a:t>
            </a:r>
          </a:p>
          <a:p>
            <a:pPr>
              <a:lnSpc>
                <a:spcPct val="80000"/>
              </a:lnSpc>
            </a:pPr>
            <a:r>
              <a:rPr lang="ru-RU" dirty="0" smtClean="0"/>
              <a:t>Представьте каждую из основных тем.</a:t>
            </a:r>
          </a:p>
          <a:p>
            <a:r>
              <a:rPr lang="ru-RU" dirty="0" smtClean="0"/>
              <a:t>Чтобы предоставить слушателям ориентир, можно</a:t>
            </a:r>
            <a:r>
              <a:rPr lang="ru-RU" baseline="0" dirty="0" smtClean="0"/>
              <a:t> можете </a:t>
            </a:r>
            <a:r>
              <a:rPr lang="ru-RU" dirty="0" smtClean="0"/>
              <a:t>повторять этот обзорный слайд в ходе презентации, выделяя тему, которая будет обсуждаться далее.</a:t>
            </a:r>
          </a:p>
        </p:txBody>
      </p:sp>
      <p:sp>
        <p:nvSpPr>
          <p:cNvPr id="4" name="Slide Number Placeholder 3"/>
          <p:cNvSpPr>
            <a:spLocks noGrp="1"/>
          </p:cNvSpPr>
          <p:nvPr>
            <p:ph type="sldNum" sz="quarter" idx="10"/>
          </p:nvPr>
        </p:nvSpPr>
        <p:spPr/>
        <p:txBody>
          <a:bodyPr/>
          <a:lstStyle/>
          <a:p>
            <a:fld id="{EC6EAC7D-5A89-47C2-8ABA-56C9C2DEF7A4}" type="slidenum">
              <a:rPr smtClean="0">
                <a:solidFill>
                  <a:prstClr val="black"/>
                </a:solidFill>
              </a:rPr>
              <a:pPr/>
              <a:t>2</a:t>
            </a:fld>
            <a:endParaRP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rPr>
              <a:pPr/>
              <a:t>3</a:t>
            </a:fld>
            <a:endParaRP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rPr>
              <a:pPr/>
              <a:t>4</a:t>
            </a:fld>
            <a:endParaRP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rPr>
              <a:pPr/>
              <a:t>5</a:t>
            </a:fld>
            <a:endParaRP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rPr>
              <a:pPr/>
              <a:t>8</a:t>
            </a:fld>
            <a:endParaRP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ru-RU"/>
            </a:pPr>
            <a:r>
              <a:rPr lang="ru-RU" dirty="0" smtClean="0"/>
              <a:t>Используйте заголовки разделов для каждой из тем, чтобы переход был понятен для аудитории. </a:t>
            </a:r>
          </a:p>
          <a:p>
            <a:endParaRPr lang="ru-RU" dirty="0"/>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rPr>
              <a:pPr/>
              <a:t>9</a:t>
            </a:fld>
            <a:endParaRPr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Будьте кратки. Сделайте текст как можно более кратким для использования крупного шрифта.</a:t>
            </a:r>
          </a:p>
          <a:p>
            <a:endParaRPr lang="ru-RU" dirty="0"/>
          </a:p>
        </p:txBody>
      </p:sp>
      <p:sp>
        <p:nvSpPr>
          <p:cNvPr id="4" name="Slide Number Placeholder 3"/>
          <p:cNvSpPr>
            <a:spLocks noGrp="1"/>
          </p:cNvSpPr>
          <p:nvPr>
            <p:ph type="sldNum" sz="quarter" idx="10"/>
          </p:nvPr>
        </p:nvSpPr>
        <p:spPr/>
        <p:txBody>
          <a:bodyPr/>
          <a:lstStyle/>
          <a:p>
            <a:fld id="{EC6EAC7D-5A89-47C2-8ABA-56C9C2DEF7A4}" type="slidenum">
              <a:rPr smtClean="0">
                <a:solidFill>
                  <a:prstClr val="black"/>
                </a:solidFill>
              </a:rPr>
              <a:pPr/>
              <a:t>10</a:t>
            </a:fld>
            <a:endParaRP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Будьте кратки. Сделайте текст как можно более кратким для использования крупного шрифта.</a:t>
            </a:r>
          </a:p>
          <a:p>
            <a:endParaRPr lang="ru-RU" dirty="0"/>
          </a:p>
        </p:txBody>
      </p:sp>
      <p:sp>
        <p:nvSpPr>
          <p:cNvPr id="4" name="Slide Number Placeholder 3"/>
          <p:cNvSpPr>
            <a:spLocks noGrp="1"/>
          </p:cNvSpPr>
          <p:nvPr>
            <p:ph type="sldNum" sz="quarter" idx="10"/>
          </p:nvPr>
        </p:nvSpPr>
        <p:spPr/>
        <p:txBody>
          <a:bodyPr/>
          <a:lstStyle/>
          <a:p>
            <a:fld id="{EC6EAC7D-5A89-47C2-8ABA-56C9C2DEF7A4}" type="slidenum">
              <a:rPr smtClean="0">
                <a:solidFill>
                  <a:prstClr val="black"/>
                </a:solidFill>
              </a:rPr>
              <a:pPr/>
              <a:t>11</a:t>
            </a:fld>
            <a:endParaRP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Date Placeholder 2"/>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024876004"/>
      </p:ext>
    </p:extLst>
  </p:cSld>
  <p:clrMapOvr>
    <a:masterClrMapping/>
  </p:clrMapOvr>
  <p:transition spd="slow">
    <p:wipe dir="d"/>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402889947"/>
      </p:ext>
    </p:extLst>
  </p:cSld>
  <p:clrMapOvr>
    <a:masterClrMapping/>
  </p:clrMapOvr>
  <p:transition spd="slow">
    <p:wipe dir="d"/>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Только фон">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687553255"/>
      </p:ext>
    </p:extLst>
  </p:cSld>
  <p:clrMapOvr>
    <a:masterClrMapping/>
  </p:clrMapOvr>
  <p:transition spd="slow">
    <p:wipe dir="d"/>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ru-RU" b="1" cap="small" baseline="0">
                <a:solidFill>
                  <a:srgbClr val="003300"/>
                </a:solidFill>
              </a:defRPr>
            </a:lvl1pPr>
          </a:lstStyle>
          <a:p>
            <a:r>
              <a:rPr kumimoji="0" lang="ru-RU"/>
              <a:t>Образец заголовка</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ru-RU" sz="2000" b="0">
                <a:solidFill>
                  <a:schemeClr val="tx1"/>
                </a:solidFill>
                <a:latin typeface="Georgia" pitchFamily="18" charset="0"/>
              </a:defRPr>
            </a:lvl1pPr>
            <a:lvl2pPr marL="457200" indent="0" algn="ctr" eaLnBrk="1" latinLnBrk="0" hangingPunct="1">
              <a:buNone/>
              <a:defRPr kumimoji="0" lang="ru-RU">
                <a:solidFill>
                  <a:schemeClr val="tx1">
                    <a:tint val="75000"/>
                  </a:schemeClr>
                </a:solidFill>
              </a:defRPr>
            </a:lvl2pPr>
            <a:lvl3pPr marL="914400" indent="0" algn="ctr" eaLnBrk="1" latinLnBrk="0" hangingPunct="1">
              <a:buNone/>
              <a:defRPr kumimoji="0" lang="ru-RU">
                <a:solidFill>
                  <a:schemeClr val="tx1">
                    <a:tint val="75000"/>
                  </a:schemeClr>
                </a:solidFill>
              </a:defRPr>
            </a:lvl3pPr>
            <a:lvl4pPr marL="1371600" indent="0" algn="ctr" eaLnBrk="1" latinLnBrk="0" hangingPunct="1">
              <a:buNone/>
              <a:defRPr kumimoji="0" lang="ru-RU">
                <a:solidFill>
                  <a:schemeClr val="tx1">
                    <a:tint val="75000"/>
                  </a:schemeClr>
                </a:solidFill>
              </a:defRPr>
            </a:lvl4pPr>
            <a:lvl5pPr marL="1828800" indent="0" algn="ctr" eaLnBrk="1" latinLnBrk="0" hangingPunct="1">
              <a:buNone/>
              <a:defRPr kumimoji="0" lang="ru-RU">
                <a:solidFill>
                  <a:schemeClr val="tx1">
                    <a:tint val="75000"/>
                  </a:schemeClr>
                </a:solidFill>
              </a:defRPr>
            </a:lvl5pPr>
            <a:lvl6pPr marL="2286000" indent="0" algn="ctr" eaLnBrk="1" latinLnBrk="0" hangingPunct="1">
              <a:buNone/>
              <a:defRPr kumimoji="0" lang="ru-RU">
                <a:solidFill>
                  <a:schemeClr val="tx1">
                    <a:tint val="75000"/>
                  </a:schemeClr>
                </a:solidFill>
              </a:defRPr>
            </a:lvl6pPr>
            <a:lvl7pPr marL="2743200" indent="0" algn="ctr" eaLnBrk="1" latinLnBrk="0" hangingPunct="1">
              <a:buNone/>
              <a:defRPr kumimoji="0" lang="ru-RU">
                <a:solidFill>
                  <a:schemeClr val="tx1">
                    <a:tint val="75000"/>
                  </a:schemeClr>
                </a:solidFill>
              </a:defRPr>
            </a:lvl7pPr>
            <a:lvl8pPr marL="3200400" indent="0" algn="ctr" eaLnBrk="1" latinLnBrk="0" hangingPunct="1">
              <a:buNone/>
              <a:defRPr kumimoji="0" lang="ru-RU">
                <a:solidFill>
                  <a:schemeClr val="tx1">
                    <a:tint val="75000"/>
                  </a:schemeClr>
                </a:solidFill>
              </a:defRPr>
            </a:lvl8pPr>
            <a:lvl9pPr marL="3657600" indent="0" algn="ctr" eaLnBrk="1" latinLnBrk="0" hangingPunct="1">
              <a:buNone/>
              <a:defRPr kumimoji="0" lang="ru-RU">
                <a:solidFill>
                  <a:schemeClr val="tx1">
                    <a:tint val="75000"/>
                  </a:schemeClr>
                </a:solidFill>
              </a:defRPr>
            </a:lvl9pPr>
          </a:lstStyle>
          <a:p>
            <a:pPr eaLnBrk="1" latinLnBrk="0" hangingPunct="1"/>
            <a:r>
              <a:rPr lang="ru-RU" smtClean="0"/>
              <a:t>Образец подзаголовка</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ru-RU" sz="2000" baseline="0"/>
            </a:lvl1pPr>
          </a:lstStyle>
          <a:p>
            <a:r>
              <a:rPr kumimoji="0" lang="ru-RU"/>
              <a:t>Эмблема организации</a:t>
            </a:r>
          </a:p>
        </p:txBody>
      </p:sp>
    </p:spTree>
    <p:extLst>
      <p:ext uri="{BB962C8B-B14F-4D97-AF65-F5344CB8AC3E}">
        <p14:creationId xmlns:p14="http://schemas.microsoft.com/office/powerpoint/2010/main" xmlns="" val="21589573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ru-RU" sz="4000" b="1" cap="small" baseline="0">
                <a:solidFill>
                  <a:srgbClr val="003300"/>
                </a:solidFill>
              </a:defRPr>
            </a:lvl1pPr>
          </a:lstStyle>
          <a:p>
            <a:r>
              <a:rPr kumimoji="0" lang="ru-RU"/>
              <a:t>Образец заголовка</a:t>
            </a: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ru-RU" sz="1800"/>
            </a:lvl1pPr>
          </a:lstStyle>
          <a:p>
            <a:r>
              <a:rPr kumimoji="0" lang="ru-RU"/>
              <a:t>Эмблема организации</a:t>
            </a:r>
          </a:p>
        </p:txBody>
      </p:sp>
    </p:spTree>
    <p:extLst>
      <p:ext uri="{BB962C8B-B14F-4D97-AF65-F5344CB8AC3E}">
        <p14:creationId xmlns:p14="http://schemas.microsoft.com/office/powerpoint/2010/main" xmlns="" val="244205637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ru-RU"/>
            </a:lvl1pPr>
          </a:lstStyle>
          <a:p>
            <a:r>
              <a:rPr kumimoji="0" lang="ru-RU"/>
              <a:t>Образец заголовка</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ru-RU" sz="3200">
                <a:latin typeface="+mn-lt"/>
              </a:defRPr>
            </a:lvl1pPr>
            <a:lvl2pPr eaLnBrk="1" latinLnBrk="0" hangingPunct="1">
              <a:defRPr kumimoji="0" lang="ru-RU" sz="2800">
                <a:latin typeface="+mn-lt"/>
              </a:defRPr>
            </a:lvl2pPr>
            <a:lvl3pPr eaLnBrk="1" latinLnBrk="0" hangingPunct="1">
              <a:defRPr kumimoji="0" lang="ru-RU" sz="2400">
                <a:latin typeface="+mn-lt"/>
              </a:defRPr>
            </a:lvl3pPr>
            <a:lvl4pPr eaLnBrk="1" latinLnBrk="0" hangingPunct="1">
              <a:defRPr kumimoji="0" lang="ru-RU" sz="2400">
                <a:latin typeface="+mn-lt"/>
              </a:defRPr>
            </a:lvl4pPr>
            <a:lvl5pPr eaLnBrk="1" latinLnBrk="0" hangingPunct="1">
              <a:defRPr kumimoji="0" lang="ru-RU" sz="2400">
                <a:latin typeface="+mn-lt"/>
              </a:defRPr>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510183106"/>
      </p:ext>
    </p:extLst>
  </p:cSld>
  <p:clrMapOvr>
    <a:masterClrMapping/>
  </p:clrMapOvr>
  <p:transition spd="slow">
    <p:wipe dir="d"/>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3734311"/>
      </p:ext>
    </p:extLst>
  </p:cSld>
  <p:clrMapOvr>
    <a:masterClrMapping/>
  </p:clrMapOvr>
  <p:transition spd="slow">
    <p:wipe dir="d"/>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ru-RU"/>
            </a:lvl1pPr>
          </a:lstStyle>
          <a:p>
            <a:pPr eaLnBrk="1" latinLnBrk="0" hangingPunct="1"/>
            <a:r>
              <a:rPr lang="ru-RU" smtClean="0"/>
              <a:t>Образец заголовка</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7" name="Date Placeholder 6"/>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311708009"/>
      </p:ext>
    </p:extLst>
  </p:cSld>
  <p:clrMapOvr>
    <a:masterClrMapping/>
  </p:clrMapOvr>
  <p:transition spd="slow">
    <p:wipe dir="d"/>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ru-RU" sz="3200"/>
            </a:lvl1pPr>
            <a:lvl2pPr eaLnBrk="1" latinLnBrk="0" hangingPunct="1">
              <a:defRPr kumimoji="0" lang="ru-RU" sz="2800"/>
            </a:lvl2pPr>
            <a:lvl3pPr eaLnBrk="1" latinLnBrk="0" hangingPunct="1">
              <a:defRPr kumimoji="0" lang="ru-RU" sz="2400"/>
            </a:lvl3pPr>
            <a:lvl4pPr eaLnBrk="1" latinLnBrk="0" hangingPunct="1">
              <a:defRPr kumimoji="0" lang="ru-RU" sz="2000"/>
            </a:lvl4pPr>
            <a:lvl5pPr eaLnBrk="1" latinLnBrk="0" hangingPunct="1">
              <a:defRPr kumimoji="0" lang="ru-RU" sz="2000"/>
            </a:lvl5pPr>
            <a:lvl6pPr eaLnBrk="1" latinLnBrk="0" hangingPunct="1">
              <a:defRPr kumimoji="0" lang="ru-RU" sz="2000"/>
            </a:lvl6pPr>
            <a:lvl7pPr eaLnBrk="1" latinLnBrk="0" hangingPunct="1">
              <a:defRPr kumimoji="0" lang="ru-RU" sz="2000"/>
            </a:lvl7pPr>
            <a:lvl8pPr eaLnBrk="1" latinLnBrk="0" hangingPunct="1">
              <a:defRPr kumimoji="0" lang="ru-RU" sz="2000"/>
            </a:lvl8pPr>
            <a:lvl9pPr eaLnBrk="1" latinLnBrk="0" hangingPunct="1">
              <a:defRPr kumimoji="0" lang="ru-RU" sz="20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669159853"/>
      </p:ext>
    </p:extLst>
  </p:cSld>
  <p:clrMapOvr>
    <a:masterClrMapping/>
  </p:clrMapOvr>
  <p:transition spd="slow">
    <p:wipe dir="d"/>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ru-RU" sz="3200"/>
            </a:lvl1pPr>
            <a:lvl2pPr marL="457200" indent="0" eaLnBrk="1" latinLnBrk="0" hangingPunct="1">
              <a:buNone/>
              <a:defRPr kumimoji="0" lang="ru-RU" sz="2800"/>
            </a:lvl2pPr>
            <a:lvl3pPr marL="914400" indent="0" eaLnBrk="1" latinLnBrk="0" hangingPunct="1">
              <a:buNone/>
              <a:defRPr kumimoji="0" lang="ru-RU" sz="2400"/>
            </a:lvl3pPr>
            <a:lvl4pPr marL="1371600" indent="0" eaLnBrk="1" latinLnBrk="0" hangingPunct="1">
              <a:buNone/>
              <a:defRPr kumimoji="0" lang="ru-RU" sz="2000"/>
            </a:lvl4pPr>
            <a:lvl5pPr marL="1828800" indent="0" eaLnBrk="1" latinLnBrk="0" hangingPunct="1">
              <a:buNone/>
              <a:defRPr kumimoji="0" lang="ru-RU" sz="2000"/>
            </a:lvl5pPr>
            <a:lvl6pPr marL="2286000" indent="0" eaLnBrk="1" latinLnBrk="0" hangingPunct="1">
              <a:buNone/>
              <a:defRPr kumimoji="0" lang="ru-RU" sz="2000"/>
            </a:lvl6pPr>
            <a:lvl7pPr marL="2743200" indent="0" eaLnBrk="1" latinLnBrk="0" hangingPunct="1">
              <a:buNone/>
              <a:defRPr kumimoji="0" lang="ru-RU" sz="2000"/>
            </a:lvl7pPr>
            <a:lvl8pPr marL="3200400" indent="0" eaLnBrk="1" latinLnBrk="0" hangingPunct="1">
              <a:buNone/>
              <a:defRPr kumimoji="0" lang="ru-RU" sz="2000"/>
            </a:lvl8pPr>
            <a:lvl9pPr marL="3657600" indent="0" eaLnBrk="1" latinLnBrk="0" hangingPunct="1">
              <a:buNone/>
              <a:defRPr kumimoji="0" lang="ru-RU" sz="2000"/>
            </a:lvl9pPr>
          </a:lstStyle>
          <a:p>
            <a:pPr eaLnBrk="1" latinLnBrk="0" hangingPunct="1"/>
            <a:r>
              <a:rPr lang="ru-RU" smtClean="0"/>
              <a:t>Вставка рисунка</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871037909"/>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429781860"/>
      </p:ext>
    </p:extLst>
  </p:cSld>
  <p:clrMapOvr>
    <a:masterClrMapping/>
  </p:clrMapOvr>
  <p:transition spd="slow">
    <p:wipe dir="d"/>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632637973"/>
      </p:ext>
    </p:extLst>
  </p:cSld>
  <p:clrMapOvr>
    <a:masterClrMapping/>
  </p:clrMapOvr>
  <p:transition spd="slow">
    <p:wipe dir="d"/>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ru-RU" baseline="0"/>
            </a:lvl4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ru-RU" baseline="0"/>
            </a:lvl4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5234251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Date Placeholder 2"/>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476113188"/>
      </p:ext>
    </p:extLst>
  </p:cSld>
  <p:clrMapOvr>
    <a:masterClrMapping/>
  </p:clrMapOvr>
  <p:transition spd="slow">
    <p:wipe dir="d"/>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398695411"/>
      </p:ext>
    </p:extLst>
  </p:cSld>
  <p:clrMapOvr>
    <a:masterClrMapping/>
  </p:clrMapOvr>
  <p:transition spd="slow">
    <p:wipe dir="d"/>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Только фон">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684175160"/>
      </p:ext>
    </p:extLst>
  </p:cSld>
  <p:clrMapOvr>
    <a:masterClrMapping/>
  </p:clrMapOvr>
  <p:transition spd="slow">
    <p:wipe dir="d"/>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ru-RU" b="1" cap="small" baseline="0">
                <a:solidFill>
                  <a:srgbClr val="003300"/>
                </a:solidFill>
              </a:defRPr>
            </a:lvl1pPr>
          </a:lstStyle>
          <a:p>
            <a:r>
              <a:rPr kumimoji="0" lang="ru-RU"/>
              <a:t>Образец заголовка</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ru-RU" sz="2000" b="0">
                <a:solidFill>
                  <a:schemeClr val="tx1"/>
                </a:solidFill>
                <a:latin typeface="Georgia" pitchFamily="18" charset="0"/>
              </a:defRPr>
            </a:lvl1pPr>
            <a:lvl2pPr marL="457200" indent="0" algn="ctr" eaLnBrk="1" latinLnBrk="0" hangingPunct="1">
              <a:buNone/>
              <a:defRPr kumimoji="0" lang="ru-RU">
                <a:solidFill>
                  <a:schemeClr val="tx1">
                    <a:tint val="75000"/>
                  </a:schemeClr>
                </a:solidFill>
              </a:defRPr>
            </a:lvl2pPr>
            <a:lvl3pPr marL="914400" indent="0" algn="ctr" eaLnBrk="1" latinLnBrk="0" hangingPunct="1">
              <a:buNone/>
              <a:defRPr kumimoji="0" lang="ru-RU">
                <a:solidFill>
                  <a:schemeClr val="tx1">
                    <a:tint val="75000"/>
                  </a:schemeClr>
                </a:solidFill>
              </a:defRPr>
            </a:lvl3pPr>
            <a:lvl4pPr marL="1371600" indent="0" algn="ctr" eaLnBrk="1" latinLnBrk="0" hangingPunct="1">
              <a:buNone/>
              <a:defRPr kumimoji="0" lang="ru-RU">
                <a:solidFill>
                  <a:schemeClr val="tx1">
                    <a:tint val="75000"/>
                  </a:schemeClr>
                </a:solidFill>
              </a:defRPr>
            </a:lvl4pPr>
            <a:lvl5pPr marL="1828800" indent="0" algn="ctr" eaLnBrk="1" latinLnBrk="0" hangingPunct="1">
              <a:buNone/>
              <a:defRPr kumimoji="0" lang="ru-RU">
                <a:solidFill>
                  <a:schemeClr val="tx1">
                    <a:tint val="75000"/>
                  </a:schemeClr>
                </a:solidFill>
              </a:defRPr>
            </a:lvl5pPr>
            <a:lvl6pPr marL="2286000" indent="0" algn="ctr" eaLnBrk="1" latinLnBrk="0" hangingPunct="1">
              <a:buNone/>
              <a:defRPr kumimoji="0" lang="ru-RU">
                <a:solidFill>
                  <a:schemeClr val="tx1">
                    <a:tint val="75000"/>
                  </a:schemeClr>
                </a:solidFill>
              </a:defRPr>
            </a:lvl6pPr>
            <a:lvl7pPr marL="2743200" indent="0" algn="ctr" eaLnBrk="1" latinLnBrk="0" hangingPunct="1">
              <a:buNone/>
              <a:defRPr kumimoji="0" lang="ru-RU">
                <a:solidFill>
                  <a:schemeClr val="tx1">
                    <a:tint val="75000"/>
                  </a:schemeClr>
                </a:solidFill>
              </a:defRPr>
            </a:lvl7pPr>
            <a:lvl8pPr marL="3200400" indent="0" algn="ctr" eaLnBrk="1" latinLnBrk="0" hangingPunct="1">
              <a:buNone/>
              <a:defRPr kumimoji="0" lang="ru-RU">
                <a:solidFill>
                  <a:schemeClr val="tx1">
                    <a:tint val="75000"/>
                  </a:schemeClr>
                </a:solidFill>
              </a:defRPr>
            </a:lvl8pPr>
            <a:lvl9pPr marL="3657600" indent="0" algn="ctr" eaLnBrk="1" latinLnBrk="0" hangingPunct="1">
              <a:buNone/>
              <a:defRPr kumimoji="0" lang="ru-RU">
                <a:solidFill>
                  <a:schemeClr val="tx1">
                    <a:tint val="75000"/>
                  </a:schemeClr>
                </a:solidFill>
              </a:defRPr>
            </a:lvl9pPr>
          </a:lstStyle>
          <a:p>
            <a:pPr eaLnBrk="1" latinLnBrk="0" hangingPunct="1"/>
            <a:r>
              <a:rPr lang="ru-RU" smtClean="0"/>
              <a:t>Образец подзаголовка</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ru-RU" sz="2000" baseline="0"/>
            </a:lvl1pPr>
          </a:lstStyle>
          <a:p>
            <a:r>
              <a:rPr kumimoji="0" lang="ru-RU"/>
              <a:t>Эмблема организации</a:t>
            </a:r>
          </a:p>
        </p:txBody>
      </p:sp>
    </p:spTree>
    <p:extLst>
      <p:ext uri="{BB962C8B-B14F-4D97-AF65-F5344CB8AC3E}">
        <p14:creationId xmlns:p14="http://schemas.microsoft.com/office/powerpoint/2010/main" xmlns="" val="228050575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ru-RU" sz="4000" b="1" cap="small" baseline="0">
                <a:solidFill>
                  <a:srgbClr val="003300"/>
                </a:solidFill>
              </a:defRPr>
            </a:lvl1pPr>
          </a:lstStyle>
          <a:p>
            <a:r>
              <a:rPr kumimoji="0" lang="ru-RU"/>
              <a:t>Образец заголовка</a:t>
            </a: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ru-RU" sz="1800"/>
            </a:lvl1pPr>
          </a:lstStyle>
          <a:p>
            <a:r>
              <a:rPr kumimoji="0" lang="ru-RU"/>
              <a:t>Эмблема организации</a:t>
            </a:r>
          </a:p>
        </p:txBody>
      </p:sp>
    </p:spTree>
    <p:extLst>
      <p:ext uri="{BB962C8B-B14F-4D97-AF65-F5344CB8AC3E}">
        <p14:creationId xmlns:p14="http://schemas.microsoft.com/office/powerpoint/2010/main" xmlns="" val="60575372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ru-RU"/>
            </a:lvl1pPr>
          </a:lstStyle>
          <a:p>
            <a:r>
              <a:rPr kumimoji="0" lang="ru-RU"/>
              <a:t>Образец заголовка</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ru-RU" sz="3200">
                <a:latin typeface="+mn-lt"/>
              </a:defRPr>
            </a:lvl1pPr>
            <a:lvl2pPr eaLnBrk="1" latinLnBrk="0" hangingPunct="1">
              <a:defRPr kumimoji="0" lang="ru-RU" sz="2800">
                <a:latin typeface="+mn-lt"/>
              </a:defRPr>
            </a:lvl2pPr>
            <a:lvl3pPr eaLnBrk="1" latinLnBrk="0" hangingPunct="1">
              <a:defRPr kumimoji="0" lang="ru-RU" sz="2400">
                <a:latin typeface="+mn-lt"/>
              </a:defRPr>
            </a:lvl3pPr>
            <a:lvl4pPr eaLnBrk="1" latinLnBrk="0" hangingPunct="1">
              <a:defRPr kumimoji="0" lang="ru-RU" sz="2400">
                <a:latin typeface="+mn-lt"/>
              </a:defRPr>
            </a:lvl4pPr>
            <a:lvl5pPr eaLnBrk="1" latinLnBrk="0" hangingPunct="1">
              <a:defRPr kumimoji="0" lang="ru-RU" sz="2400">
                <a:latin typeface="+mn-lt"/>
              </a:defRPr>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420025652"/>
      </p:ext>
    </p:extLst>
  </p:cSld>
  <p:clrMapOvr>
    <a:masterClrMapping/>
  </p:clrMapOvr>
  <p:transition spd="slow">
    <p:wipe dir="d"/>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72531255"/>
      </p:ext>
    </p:extLst>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ru-RU" b="1" cap="small" baseline="0">
                <a:solidFill>
                  <a:srgbClr val="003300"/>
                </a:solidFill>
              </a:defRPr>
            </a:lvl1pPr>
          </a:lstStyle>
          <a:p>
            <a:r>
              <a:rPr kumimoji="0" lang="ru-RU"/>
              <a:t>Образец заголовка</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ru-RU" sz="2000" b="0">
                <a:solidFill>
                  <a:schemeClr val="tx1"/>
                </a:solidFill>
                <a:latin typeface="Georgia" pitchFamily="18" charset="0"/>
              </a:defRPr>
            </a:lvl1pPr>
            <a:lvl2pPr marL="457200" indent="0" algn="ctr" eaLnBrk="1" latinLnBrk="0" hangingPunct="1">
              <a:buNone/>
              <a:defRPr kumimoji="0" lang="ru-RU">
                <a:solidFill>
                  <a:schemeClr val="tx1">
                    <a:tint val="75000"/>
                  </a:schemeClr>
                </a:solidFill>
              </a:defRPr>
            </a:lvl2pPr>
            <a:lvl3pPr marL="914400" indent="0" algn="ctr" eaLnBrk="1" latinLnBrk="0" hangingPunct="1">
              <a:buNone/>
              <a:defRPr kumimoji="0" lang="ru-RU">
                <a:solidFill>
                  <a:schemeClr val="tx1">
                    <a:tint val="75000"/>
                  </a:schemeClr>
                </a:solidFill>
              </a:defRPr>
            </a:lvl3pPr>
            <a:lvl4pPr marL="1371600" indent="0" algn="ctr" eaLnBrk="1" latinLnBrk="0" hangingPunct="1">
              <a:buNone/>
              <a:defRPr kumimoji="0" lang="ru-RU">
                <a:solidFill>
                  <a:schemeClr val="tx1">
                    <a:tint val="75000"/>
                  </a:schemeClr>
                </a:solidFill>
              </a:defRPr>
            </a:lvl4pPr>
            <a:lvl5pPr marL="1828800" indent="0" algn="ctr" eaLnBrk="1" latinLnBrk="0" hangingPunct="1">
              <a:buNone/>
              <a:defRPr kumimoji="0" lang="ru-RU">
                <a:solidFill>
                  <a:schemeClr val="tx1">
                    <a:tint val="75000"/>
                  </a:schemeClr>
                </a:solidFill>
              </a:defRPr>
            </a:lvl5pPr>
            <a:lvl6pPr marL="2286000" indent="0" algn="ctr" eaLnBrk="1" latinLnBrk="0" hangingPunct="1">
              <a:buNone/>
              <a:defRPr kumimoji="0" lang="ru-RU">
                <a:solidFill>
                  <a:schemeClr val="tx1">
                    <a:tint val="75000"/>
                  </a:schemeClr>
                </a:solidFill>
              </a:defRPr>
            </a:lvl6pPr>
            <a:lvl7pPr marL="2743200" indent="0" algn="ctr" eaLnBrk="1" latinLnBrk="0" hangingPunct="1">
              <a:buNone/>
              <a:defRPr kumimoji="0" lang="ru-RU">
                <a:solidFill>
                  <a:schemeClr val="tx1">
                    <a:tint val="75000"/>
                  </a:schemeClr>
                </a:solidFill>
              </a:defRPr>
            </a:lvl7pPr>
            <a:lvl8pPr marL="3200400" indent="0" algn="ctr" eaLnBrk="1" latinLnBrk="0" hangingPunct="1">
              <a:buNone/>
              <a:defRPr kumimoji="0" lang="ru-RU">
                <a:solidFill>
                  <a:schemeClr val="tx1">
                    <a:tint val="75000"/>
                  </a:schemeClr>
                </a:solidFill>
              </a:defRPr>
            </a:lvl8pPr>
            <a:lvl9pPr marL="3657600" indent="0" algn="ctr" eaLnBrk="1" latinLnBrk="0" hangingPunct="1">
              <a:buNone/>
              <a:defRPr kumimoji="0" lang="ru-RU">
                <a:solidFill>
                  <a:schemeClr val="tx1">
                    <a:tint val="75000"/>
                  </a:schemeClr>
                </a:solidFill>
              </a:defRPr>
            </a:lvl9pPr>
          </a:lstStyle>
          <a:p>
            <a:pPr eaLnBrk="1" latinLnBrk="0" hangingPunct="1"/>
            <a:r>
              <a:rPr lang="ru-RU" smtClean="0"/>
              <a:t>Образец подзаголовка</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ru-RU" sz="2000" baseline="0"/>
            </a:lvl1pPr>
          </a:lstStyle>
          <a:p>
            <a:r>
              <a:rPr kumimoji="0" lang="ru-RU"/>
              <a:t>Эмблема организации</a:t>
            </a:r>
          </a:p>
        </p:txBody>
      </p:sp>
    </p:spTree>
    <p:extLst>
      <p:ext uri="{BB962C8B-B14F-4D97-AF65-F5344CB8AC3E}">
        <p14:creationId xmlns:p14="http://schemas.microsoft.com/office/powerpoint/2010/main" xmlns="" val="378597041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ru-RU"/>
            </a:lvl1pPr>
          </a:lstStyle>
          <a:p>
            <a:pPr eaLnBrk="1" latinLnBrk="0" hangingPunct="1"/>
            <a:r>
              <a:rPr lang="ru-RU" smtClean="0"/>
              <a:t>Образец заголовка</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7" name="Date Placeholder 6"/>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08488214"/>
      </p:ext>
    </p:extLst>
  </p:cSld>
  <p:clrMapOvr>
    <a:masterClrMapping/>
  </p:clrMapOvr>
  <p:transition spd="slow">
    <p:wipe dir="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ru-RU" sz="3200"/>
            </a:lvl1pPr>
            <a:lvl2pPr eaLnBrk="1" latinLnBrk="0" hangingPunct="1">
              <a:defRPr kumimoji="0" lang="ru-RU" sz="2800"/>
            </a:lvl2pPr>
            <a:lvl3pPr eaLnBrk="1" latinLnBrk="0" hangingPunct="1">
              <a:defRPr kumimoji="0" lang="ru-RU" sz="2400"/>
            </a:lvl3pPr>
            <a:lvl4pPr eaLnBrk="1" latinLnBrk="0" hangingPunct="1">
              <a:defRPr kumimoji="0" lang="ru-RU" sz="2000"/>
            </a:lvl4pPr>
            <a:lvl5pPr eaLnBrk="1" latinLnBrk="0" hangingPunct="1">
              <a:defRPr kumimoji="0" lang="ru-RU" sz="2000"/>
            </a:lvl5pPr>
            <a:lvl6pPr eaLnBrk="1" latinLnBrk="0" hangingPunct="1">
              <a:defRPr kumimoji="0" lang="ru-RU" sz="2000"/>
            </a:lvl6pPr>
            <a:lvl7pPr eaLnBrk="1" latinLnBrk="0" hangingPunct="1">
              <a:defRPr kumimoji="0" lang="ru-RU" sz="2000"/>
            </a:lvl7pPr>
            <a:lvl8pPr eaLnBrk="1" latinLnBrk="0" hangingPunct="1">
              <a:defRPr kumimoji="0" lang="ru-RU" sz="2000"/>
            </a:lvl8pPr>
            <a:lvl9pPr eaLnBrk="1" latinLnBrk="0" hangingPunct="1">
              <a:defRPr kumimoji="0" lang="ru-RU" sz="20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377497802"/>
      </p:ext>
    </p:extLst>
  </p:cSld>
  <p:clrMapOvr>
    <a:masterClrMapping/>
  </p:clrMapOvr>
  <p:transition spd="slow">
    <p:wipe dir="d"/>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ru-RU" sz="3200"/>
            </a:lvl1pPr>
            <a:lvl2pPr marL="457200" indent="0" eaLnBrk="1" latinLnBrk="0" hangingPunct="1">
              <a:buNone/>
              <a:defRPr kumimoji="0" lang="ru-RU" sz="2800"/>
            </a:lvl2pPr>
            <a:lvl3pPr marL="914400" indent="0" eaLnBrk="1" latinLnBrk="0" hangingPunct="1">
              <a:buNone/>
              <a:defRPr kumimoji="0" lang="ru-RU" sz="2400"/>
            </a:lvl3pPr>
            <a:lvl4pPr marL="1371600" indent="0" eaLnBrk="1" latinLnBrk="0" hangingPunct="1">
              <a:buNone/>
              <a:defRPr kumimoji="0" lang="ru-RU" sz="2000"/>
            </a:lvl4pPr>
            <a:lvl5pPr marL="1828800" indent="0" eaLnBrk="1" latinLnBrk="0" hangingPunct="1">
              <a:buNone/>
              <a:defRPr kumimoji="0" lang="ru-RU" sz="2000"/>
            </a:lvl5pPr>
            <a:lvl6pPr marL="2286000" indent="0" eaLnBrk="1" latinLnBrk="0" hangingPunct="1">
              <a:buNone/>
              <a:defRPr kumimoji="0" lang="ru-RU" sz="2000"/>
            </a:lvl6pPr>
            <a:lvl7pPr marL="2743200" indent="0" eaLnBrk="1" latinLnBrk="0" hangingPunct="1">
              <a:buNone/>
              <a:defRPr kumimoji="0" lang="ru-RU" sz="2000"/>
            </a:lvl7pPr>
            <a:lvl8pPr marL="3200400" indent="0" eaLnBrk="1" latinLnBrk="0" hangingPunct="1">
              <a:buNone/>
              <a:defRPr kumimoji="0" lang="ru-RU" sz="2000"/>
            </a:lvl8pPr>
            <a:lvl9pPr marL="3657600" indent="0" eaLnBrk="1" latinLnBrk="0" hangingPunct="1">
              <a:buNone/>
              <a:defRPr kumimoji="0" lang="ru-RU" sz="2000"/>
            </a:lvl9pPr>
          </a:lstStyle>
          <a:p>
            <a:pPr eaLnBrk="1" latinLnBrk="0" hangingPunct="1"/>
            <a:r>
              <a:rPr lang="ru-RU" smtClean="0"/>
              <a:t>Вставка рисунка</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35832197"/>
      </p:ext>
    </p:extLst>
  </p:cSld>
  <p:clrMapOvr>
    <a:masterClrMapping/>
  </p:clrMapOvr>
  <p:transition spd="slow">
    <p:wipe dir="d"/>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369866977"/>
      </p:ext>
    </p:extLst>
  </p:cSld>
  <p:clrMapOvr>
    <a:masterClrMapping/>
  </p:clrMapOvr>
  <p:transition spd="slow">
    <p:wipe dir="d"/>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979244014"/>
      </p:ext>
    </p:extLst>
  </p:cSld>
  <p:clrMapOvr>
    <a:masterClrMapping/>
  </p:clrMapOvr>
  <p:transition spd="slow">
    <p:wipe dir="d"/>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ru-RU" baseline="0"/>
            </a:lvl4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ru-RU" baseline="0"/>
            </a:lvl4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61337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Date Placeholder 2"/>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206012631"/>
      </p:ext>
    </p:extLst>
  </p:cSld>
  <p:clrMapOvr>
    <a:masterClrMapping/>
  </p:clrMapOvr>
  <p:transition spd="slow">
    <p:wipe dir="d"/>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362291881"/>
      </p:ext>
    </p:extLst>
  </p:cSld>
  <p:clrMapOvr>
    <a:masterClrMapping/>
  </p:clrMapOvr>
  <p:transition spd="slow">
    <p:wipe dir="d"/>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Только фон">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803011528"/>
      </p:ext>
    </p:extLst>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ru-RU" sz="4000" b="1" cap="small" baseline="0">
                <a:solidFill>
                  <a:srgbClr val="003300"/>
                </a:solidFill>
              </a:defRPr>
            </a:lvl1pPr>
          </a:lstStyle>
          <a:p>
            <a:r>
              <a:rPr kumimoji="0" lang="ru-RU"/>
              <a:t>Образец заголовка</a:t>
            </a: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ru-RU" sz="1800"/>
            </a:lvl1pPr>
          </a:lstStyle>
          <a:p>
            <a:r>
              <a:rPr kumimoji="0" lang="ru-RU"/>
              <a:t>Эмблема организации</a:t>
            </a:r>
          </a:p>
        </p:txBody>
      </p:sp>
    </p:spTree>
    <p:extLst>
      <p:ext uri="{BB962C8B-B14F-4D97-AF65-F5344CB8AC3E}">
        <p14:creationId xmlns:p14="http://schemas.microsoft.com/office/powerpoint/2010/main" xmlns="" val="331692577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ru-RU"/>
            </a:lvl1pPr>
          </a:lstStyle>
          <a:p>
            <a:r>
              <a:rPr kumimoji="0" lang="ru-RU"/>
              <a:t>Образец заголовка</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ru-RU" sz="3200">
                <a:latin typeface="+mn-lt"/>
              </a:defRPr>
            </a:lvl1pPr>
            <a:lvl2pPr eaLnBrk="1" latinLnBrk="0" hangingPunct="1">
              <a:defRPr kumimoji="0" lang="ru-RU" sz="2800">
                <a:latin typeface="+mn-lt"/>
              </a:defRPr>
            </a:lvl2pPr>
            <a:lvl3pPr eaLnBrk="1" latinLnBrk="0" hangingPunct="1">
              <a:defRPr kumimoji="0" lang="ru-RU" sz="2400">
                <a:latin typeface="+mn-lt"/>
              </a:defRPr>
            </a:lvl3pPr>
            <a:lvl4pPr eaLnBrk="1" latinLnBrk="0" hangingPunct="1">
              <a:defRPr kumimoji="0" lang="ru-RU" sz="2400">
                <a:latin typeface="+mn-lt"/>
              </a:defRPr>
            </a:lvl4pPr>
            <a:lvl5pPr eaLnBrk="1" latinLnBrk="0" hangingPunct="1">
              <a:defRPr kumimoji="0" lang="ru-RU" sz="2400">
                <a:latin typeface="+mn-lt"/>
              </a:defRPr>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463403042"/>
      </p:ext>
    </p:extLst>
  </p:cSld>
  <p:clrMapOvr>
    <a:masterClrMapping/>
  </p:clrMapOvr>
  <p:transition spd="slow">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252164869"/>
      </p:ext>
    </p:extLst>
  </p:cSld>
  <p:clrMapOvr>
    <a:masterClrMapping/>
  </p:clrMapOvr>
  <p:transition spd="slow">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ru-RU"/>
            </a:lvl1pPr>
          </a:lstStyle>
          <a:p>
            <a:pPr eaLnBrk="1" latinLnBrk="0" hangingPunct="1"/>
            <a:r>
              <a:rPr lang="ru-RU" smtClean="0"/>
              <a:t>Образец заголовка</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7" name="Date Placeholder 6"/>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423071149"/>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ru-RU" sz="3200"/>
            </a:lvl1pPr>
            <a:lvl2pPr eaLnBrk="1" latinLnBrk="0" hangingPunct="1">
              <a:defRPr kumimoji="0" lang="ru-RU" sz="2800"/>
            </a:lvl2pPr>
            <a:lvl3pPr eaLnBrk="1" latinLnBrk="0" hangingPunct="1">
              <a:defRPr kumimoji="0" lang="ru-RU" sz="2400"/>
            </a:lvl3pPr>
            <a:lvl4pPr eaLnBrk="1" latinLnBrk="0" hangingPunct="1">
              <a:defRPr kumimoji="0" lang="ru-RU" sz="2000"/>
            </a:lvl4pPr>
            <a:lvl5pPr eaLnBrk="1" latinLnBrk="0" hangingPunct="1">
              <a:defRPr kumimoji="0" lang="ru-RU" sz="2000"/>
            </a:lvl5pPr>
            <a:lvl6pPr eaLnBrk="1" latinLnBrk="0" hangingPunct="1">
              <a:defRPr kumimoji="0" lang="ru-RU" sz="2000"/>
            </a:lvl6pPr>
            <a:lvl7pPr eaLnBrk="1" latinLnBrk="0" hangingPunct="1">
              <a:defRPr kumimoji="0" lang="ru-RU" sz="2000"/>
            </a:lvl7pPr>
            <a:lvl8pPr eaLnBrk="1" latinLnBrk="0" hangingPunct="1">
              <a:defRPr kumimoji="0" lang="ru-RU" sz="2000"/>
            </a:lvl8pPr>
            <a:lvl9pPr eaLnBrk="1" latinLnBrk="0" hangingPunct="1">
              <a:defRPr kumimoji="0" lang="ru-RU" sz="20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450809384"/>
      </p:ext>
    </p:extLst>
  </p:cSld>
  <p:clrMapOvr>
    <a:masterClrMapping/>
  </p:clrMapOvr>
  <p:transition spd="slow">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ru-RU" sz="3200"/>
            </a:lvl1pPr>
            <a:lvl2pPr marL="457200" indent="0" eaLnBrk="1" latinLnBrk="0" hangingPunct="1">
              <a:buNone/>
              <a:defRPr kumimoji="0" lang="ru-RU" sz="2800"/>
            </a:lvl2pPr>
            <a:lvl3pPr marL="914400" indent="0" eaLnBrk="1" latinLnBrk="0" hangingPunct="1">
              <a:buNone/>
              <a:defRPr kumimoji="0" lang="ru-RU" sz="2400"/>
            </a:lvl3pPr>
            <a:lvl4pPr marL="1371600" indent="0" eaLnBrk="1" latinLnBrk="0" hangingPunct="1">
              <a:buNone/>
              <a:defRPr kumimoji="0" lang="ru-RU" sz="2000"/>
            </a:lvl4pPr>
            <a:lvl5pPr marL="1828800" indent="0" eaLnBrk="1" latinLnBrk="0" hangingPunct="1">
              <a:buNone/>
              <a:defRPr kumimoji="0" lang="ru-RU" sz="2000"/>
            </a:lvl5pPr>
            <a:lvl6pPr marL="2286000" indent="0" eaLnBrk="1" latinLnBrk="0" hangingPunct="1">
              <a:buNone/>
              <a:defRPr kumimoji="0" lang="ru-RU" sz="2000"/>
            </a:lvl6pPr>
            <a:lvl7pPr marL="2743200" indent="0" eaLnBrk="1" latinLnBrk="0" hangingPunct="1">
              <a:buNone/>
              <a:defRPr kumimoji="0" lang="ru-RU" sz="2000"/>
            </a:lvl7pPr>
            <a:lvl8pPr marL="3200400" indent="0" eaLnBrk="1" latinLnBrk="0" hangingPunct="1">
              <a:buNone/>
              <a:defRPr kumimoji="0" lang="ru-RU" sz="2000"/>
            </a:lvl8pPr>
            <a:lvl9pPr marL="3657600" indent="0" eaLnBrk="1" latinLnBrk="0" hangingPunct="1">
              <a:buNone/>
              <a:defRPr kumimoji="0" lang="ru-RU" sz="2000"/>
            </a:lvl9pPr>
          </a:lstStyle>
          <a:p>
            <a:pPr eaLnBrk="1" latinLnBrk="0" hangingPunct="1"/>
            <a:r>
              <a:rPr lang="ru-RU" smtClean="0"/>
              <a:t>Вставка рисунка</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486710979"/>
      </p:ext>
    </p:extLst>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4002936753"/>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67566167"/>
      </p:ext>
    </p:extLst>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ru-RU" baseline="0"/>
            </a:lvl4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ru-RU" baseline="0"/>
            </a:lvl4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415601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Date Placeholder 2"/>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31085106"/>
      </p:ext>
    </p:extLst>
  </p:cSld>
  <p:clrMapOvr>
    <a:masterClrMapping/>
  </p:clrMapOvr>
  <p:transition spd="slow">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833448134"/>
      </p:ext>
    </p:extLst>
  </p:cSld>
  <p:clrMapOvr>
    <a:masterClrMapping/>
  </p:clrMapOvr>
  <p:transition spd="slow">
    <p:wipe di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Только фон">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537721820"/>
      </p:ext>
    </p:extLst>
  </p:cSld>
  <p:clrMapOvr>
    <a:masterClrMapping/>
  </p:clrMapOvr>
  <p:transition spd="slow">
    <p:wipe di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ru-RU" b="1" cap="small" baseline="0">
                <a:solidFill>
                  <a:srgbClr val="003300"/>
                </a:solidFill>
              </a:defRPr>
            </a:lvl1pPr>
          </a:lstStyle>
          <a:p>
            <a:r>
              <a:rPr kumimoji="0" lang="ru-RU"/>
              <a:t>Образец заголовка</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ru-RU" sz="2000" b="0">
                <a:solidFill>
                  <a:schemeClr val="tx1"/>
                </a:solidFill>
                <a:latin typeface="Georgia" pitchFamily="18" charset="0"/>
              </a:defRPr>
            </a:lvl1pPr>
            <a:lvl2pPr marL="457200" indent="0" algn="ctr" eaLnBrk="1" latinLnBrk="0" hangingPunct="1">
              <a:buNone/>
              <a:defRPr kumimoji="0" lang="ru-RU">
                <a:solidFill>
                  <a:schemeClr val="tx1">
                    <a:tint val="75000"/>
                  </a:schemeClr>
                </a:solidFill>
              </a:defRPr>
            </a:lvl2pPr>
            <a:lvl3pPr marL="914400" indent="0" algn="ctr" eaLnBrk="1" latinLnBrk="0" hangingPunct="1">
              <a:buNone/>
              <a:defRPr kumimoji="0" lang="ru-RU">
                <a:solidFill>
                  <a:schemeClr val="tx1">
                    <a:tint val="75000"/>
                  </a:schemeClr>
                </a:solidFill>
              </a:defRPr>
            </a:lvl3pPr>
            <a:lvl4pPr marL="1371600" indent="0" algn="ctr" eaLnBrk="1" latinLnBrk="0" hangingPunct="1">
              <a:buNone/>
              <a:defRPr kumimoji="0" lang="ru-RU">
                <a:solidFill>
                  <a:schemeClr val="tx1">
                    <a:tint val="75000"/>
                  </a:schemeClr>
                </a:solidFill>
              </a:defRPr>
            </a:lvl4pPr>
            <a:lvl5pPr marL="1828800" indent="0" algn="ctr" eaLnBrk="1" latinLnBrk="0" hangingPunct="1">
              <a:buNone/>
              <a:defRPr kumimoji="0" lang="ru-RU">
                <a:solidFill>
                  <a:schemeClr val="tx1">
                    <a:tint val="75000"/>
                  </a:schemeClr>
                </a:solidFill>
              </a:defRPr>
            </a:lvl5pPr>
            <a:lvl6pPr marL="2286000" indent="0" algn="ctr" eaLnBrk="1" latinLnBrk="0" hangingPunct="1">
              <a:buNone/>
              <a:defRPr kumimoji="0" lang="ru-RU">
                <a:solidFill>
                  <a:schemeClr val="tx1">
                    <a:tint val="75000"/>
                  </a:schemeClr>
                </a:solidFill>
              </a:defRPr>
            </a:lvl6pPr>
            <a:lvl7pPr marL="2743200" indent="0" algn="ctr" eaLnBrk="1" latinLnBrk="0" hangingPunct="1">
              <a:buNone/>
              <a:defRPr kumimoji="0" lang="ru-RU">
                <a:solidFill>
                  <a:schemeClr val="tx1">
                    <a:tint val="75000"/>
                  </a:schemeClr>
                </a:solidFill>
              </a:defRPr>
            </a:lvl7pPr>
            <a:lvl8pPr marL="3200400" indent="0" algn="ctr" eaLnBrk="1" latinLnBrk="0" hangingPunct="1">
              <a:buNone/>
              <a:defRPr kumimoji="0" lang="ru-RU">
                <a:solidFill>
                  <a:schemeClr val="tx1">
                    <a:tint val="75000"/>
                  </a:schemeClr>
                </a:solidFill>
              </a:defRPr>
            </a:lvl8pPr>
            <a:lvl9pPr marL="3657600" indent="0" algn="ctr" eaLnBrk="1" latinLnBrk="0" hangingPunct="1">
              <a:buNone/>
              <a:defRPr kumimoji="0" lang="ru-RU">
                <a:solidFill>
                  <a:schemeClr val="tx1">
                    <a:tint val="75000"/>
                  </a:schemeClr>
                </a:solidFill>
              </a:defRPr>
            </a:lvl9pPr>
          </a:lstStyle>
          <a:p>
            <a:pPr eaLnBrk="1" latinLnBrk="0" hangingPunct="1"/>
            <a:r>
              <a:rPr lang="ru-RU" smtClean="0"/>
              <a:t>Образец подзаголовка</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ru-RU" sz="2000" baseline="0"/>
            </a:lvl1pPr>
          </a:lstStyle>
          <a:p>
            <a:r>
              <a:rPr kumimoji="0" lang="ru-RU"/>
              <a:t>Эмблема организации</a:t>
            </a:r>
          </a:p>
        </p:txBody>
      </p:sp>
    </p:spTree>
    <p:extLst>
      <p:ext uri="{BB962C8B-B14F-4D97-AF65-F5344CB8AC3E}">
        <p14:creationId xmlns:p14="http://schemas.microsoft.com/office/powerpoint/2010/main" xmlns="" val="124852839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ru-RU" sz="4000" b="1" cap="small" baseline="0">
                <a:solidFill>
                  <a:srgbClr val="003300"/>
                </a:solidFill>
              </a:defRPr>
            </a:lvl1pPr>
          </a:lstStyle>
          <a:p>
            <a:r>
              <a:rPr kumimoji="0" lang="ru-RU"/>
              <a:t>Образец заголовка</a:t>
            </a: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ru-RU" sz="1800"/>
            </a:lvl1pPr>
          </a:lstStyle>
          <a:p>
            <a:r>
              <a:rPr kumimoji="0" lang="ru-RU"/>
              <a:t>Эмблема организации</a:t>
            </a:r>
          </a:p>
        </p:txBody>
      </p:sp>
    </p:spTree>
    <p:extLst>
      <p:ext uri="{BB962C8B-B14F-4D97-AF65-F5344CB8AC3E}">
        <p14:creationId xmlns:p14="http://schemas.microsoft.com/office/powerpoint/2010/main" xmlns="" val="38746031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ru-RU"/>
            </a:lvl1pPr>
          </a:lstStyle>
          <a:p>
            <a:r>
              <a:rPr kumimoji="0" lang="ru-RU"/>
              <a:t>Образец заголовка</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ru-RU" sz="3200">
                <a:latin typeface="+mn-lt"/>
              </a:defRPr>
            </a:lvl1pPr>
            <a:lvl2pPr eaLnBrk="1" latinLnBrk="0" hangingPunct="1">
              <a:defRPr kumimoji="0" lang="ru-RU" sz="2800">
                <a:latin typeface="+mn-lt"/>
              </a:defRPr>
            </a:lvl2pPr>
            <a:lvl3pPr eaLnBrk="1" latinLnBrk="0" hangingPunct="1">
              <a:defRPr kumimoji="0" lang="ru-RU" sz="2400">
                <a:latin typeface="+mn-lt"/>
              </a:defRPr>
            </a:lvl3pPr>
            <a:lvl4pPr eaLnBrk="1" latinLnBrk="0" hangingPunct="1">
              <a:defRPr kumimoji="0" lang="ru-RU" sz="2400">
                <a:latin typeface="+mn-lt"/>
              </a:defRPr>
            </a:lvl4pPr>
            <a:lvl5pPr eaLnBrk="1" latinLnBrk="0" hangingPunct="1">
              <a:defRPr kumimoji="0" lang="ru-RU" sz="2400">
                <a:latin typeface="+mn-lt"/>
              </a:defRPr>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746874861"/>
      </p:ext>
    </p:extLst>
  </p:cSld>
  <p:clrMapOvr>
    <a:masterClrMapping/>
  </p:clrMapOvr>
  <p:transition spd="slow">
    <p:wipe di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059495415"/>
      </p:ext>
    </p:extLst>
  </p:cSld>
  <p:clrMapOvr>
    <a:masterClrMapping/>
  </p:clrMapOvr>
  <p:transition spd="slow">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ru-RU"/>
            </a:lvl1pPr>
          </a:lstStyle>
          <a:p>
            <a:pPr eaLnBrk="1" latinLnBrk="0" hangingPunct="1"/>
            <a:r>
              <a:rPr lang="ru-RU" smtClean="0"/>
              <a:t>Образец заголовка</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7" name="Date Placeholder 6"/>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209769810"/>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ru-RU" sz="3200"/>
            </a:lvl1pPr>
            <a:lvl2pPr eaLnBrk="1" latinLnBrk="0" hangingPunct="1">
              <a:defRPr kumimoji="0" lang="ru-RU" sz="2800"/>
            </a:lvl2pPr>
            <a:lvl3pPr eaLnBrk="1" latinLnBrk="0" hangingPunct="1">
              <a:defRPr kumimoji="0" lang="ru-RU" sz="2400"/>
            </a:lvl3pPr>
            <a:lvl4pPr eaLnBrk="1" latinLnBrk="0" hangingPunct="1">
              <a:defRPr kumimoji="0" lang="ru-RU" sz="2000"/>
            </a:lvl4pPr>
            <a:lvl5pPr eaLnBrk="1" latinLnBrk="0" hangingPunct="1">
              <a:defRPr kumimoji="0" lang="ru-RU" sz="2000"/>
            </a:lvl5pPr>
            <a:lvl6pPr eaLnBrk="1" latinLnBrk="0" hangingPunct="1">
              <a:defRPr kumimoji="0" lang="ru-RU" sz="2000"/>
            </a:lvl6pPr>
            <a:lvl7pPr eaLnBrk="1" latinLnBrk="0" hangingPunct="1">
              <a:defRPr kumimoji="0" lang="ru-RU" sz="2000"/>
            </a:lvl7pPr>
            <a:lvl8pPr eaLnBrk="1" latinLnBrk="0" hangingPunct="1">
              <a:defRPr kumimoji="0" lang="ru-RU" sz="2000"/>
            </a:lvl8pPr>
            <a:lvl9pPr eaLnBrk="1" latinLnBrk="0" hangingPunct="1">
              <a:defRPr kumimoji="0" lang="ru-RU" sz="20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974040363"/>
      </p:ext>
    </p:extLst>
  </p:cSld>
  <p:clrMapOvr>
    <a:masterClrMapping/>
  </p:clrMapOvr>
  <p:transition spd="slow">
    <p:wipe dir="d"/>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ru-RU" sz="3200"/>
            </a:lvl1pPr>
            <a:lvl2pPr marL="457200" indent="0" eaLnBrk="1" latinLnBrk="0" hangingPunct="1">
              <a:buNone/>
              <a:defRPr kumimoji="0" lang="ru-RU" sz="2800"/>
            </a:lvl2pPr>
            <a:lvl3pPr marL="914400" indent="0" eaLnBrk="1" latinLnBrk="0" hangingPunct="1">
              <a:buNone/>
              <a:defRPr kumimoji="0" lang="ru-RU" sz="2400"/>
            </a:lvl3pPr>
            <a:lvl4pPr marL="1371600" indent="0" eaLnBrk="1" latinLnBrk="0" hangingPunct="1">
              <a:buNone/>
              <a:defRPr kumimoji="0" lang="ru-RU" sz="2000"/>
            </a:lvl4pPr>
            <a:lvl5pPr marL="1828800" indent="0" eaLnBrk="1" latinLnBrk="0" hangingPunct="1">
              <a:buNone/>
              <a:defRPr kumimoji="0" lang="ru-RU" sz="2000"/>
            </a:lvl5pPr>
            <a:lvl6pPr marL="2286000" indent="0" eaLnBrk="1" latinLnBrk="0" hangingPunct="1">
              <a:buNone/>
              <a:defRPr kumimoji="0" lang="ru-RU" sz="2000"/>
            </a:lvl6pPr>
            <a:lvl7pPr marL="2743200" indent="0" eaLnBrk="1" latinLnBrk="0" hangingPunct="1">
              <a:buNone/>
              <a:defRPr kumimoji="0" lang="ru-RU" sz="2000"/>
            </a:lvl7pPr>
            <a:lvl8pPr marL="3200400" indent="0" eaLnBrk="1" latinLnBrk="0" hangingPunct="1">
              <a:buNone/>
              <a:defRPr kumimoji="0" lang="ru-RU" sz="2000"/>
            </a:lvl8pPr>
            <a:lvl9pPr marL="3657600" indent="0" eaLnBrk="1" latinLnBrk="0" hangingPunct="1">
              <a:buNone/>
              <a:defRPr kumimoji="0" lang="ru-RU" sz="2000"/>
            </a:lvl9pPr>
          </a:lstStyle>
          <a:p>
            <a:pPr eaLnBrk="1" latinLnBrk="0" hangingPunct="1"/>
            <a:r>
              <a:rPr lang="ru-RU" smtClean="0"/>
              <a:t>Вставка рисунка</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689323339"/>
      </p:ext>
    </p:extLst>
  </p:cSld>
  <p:clrMapOvr>
    <a:masterClrMapping/>
  </p:clrMapOvr>
  <p:transition spd="slow">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484590319"/>
      </p:ext>
    </p:extLst>
  </p:cSld>
  <p:clrMapOvr>
    <a:masterClrMapping/>
  </p:clrMapOvr>
  <p:transition spd="slow">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043972511"/>
      </p:ext>
    </p:extLst>
  </p:cSld>
  <p:clrMapOvr>
    <a:masterClrMapping/>
  </p:clrMapOvr>
  <p:transition spd="slow">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ru-RU" baseline="0"/>
            </a:lvl4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ru-RU" baseline="0"/>
            </a:lvl4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439054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Date Placeholder 2"/>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058516619"/>
      </p:ext>
    </p:extLst>
  </p:cSld>
  <p:clrMapOvr>
    <a:masterClrMapping/>
  </p:clrMapOvr>
  <p:transition spd="slow">
    <p:wipe dir="d"/>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819190757"/>
      </p:ext>
    </p:extLst>
  </p:cSld>
  <p:clrMapOvr>
    <a:masterClrMapping/>
  </p:clrMapOvr>
  <p:transition spd="slow">
    <p:wipe dir="d"/>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Только фон">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41313739"/>
      </p:ext>
    </p:extLst>
  </p:cSld>
  <p:clrMapOvr>
    <a:masterClrMapping/>
  </p:clrMapOvr>
  <p:transition spd="slow">
    <p:wipe dir="d"/>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ru-RU" b="1" cap="small" baseline="0">
                <a:solidFill>
                  <a:srgbClr val="003300"/>
                </a:solidFill>
              </a:defRPr>
            </a:lvl1pPr>
          </a:lstStyle>
          <a:p>
            <a:r>
              <a:rPr kumimoji="0" lang="ru-RU"/>
              <a:t>Образец заголовка</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ru-RU" sz="2000" b="0">
                <a:solidFill>
                  <a:schemeClr val="tx1"/>
                </a:solidFill>
                <a:latin typeface="Georgia" pitchFamily="18" charset="0"/>
              </a:defRPr>
            </a:lvl1pPr>
            <a:lvl2pPr marL="457200" indent="0" algn="ctr" eaLnBrk="1" latinLnBrk="0" hangingPunct="1">
              <a:buNone/>
              <a:defRPr kumimoji="0" lang="ru-RU">
                <a:solidFill>
                  <a:schemeClr val="tx1">
                    <a:tint val="75000"/>
                  </a:schemeClr>
                </a:solidFill>
              </a:defRPr>
            </a:lvl2pPr>
            <a:lvl3pPr marL="914400" indent="0" algn="ctr" eaLnBrk="1" latinLnBrk="0" hangingPunct="1">
              <a:buNone/>
              <a:defRPr kumimoji="0" lang="ru-RU">
                <a:solidFill>
                  <a:schemeClr val="tx1">
                    <a:tint val="75000"/>
                  </a:schemeClr>
                </a:solidFill>
              </a:defRPr>
            </a:lvl3pPr>
            <a:lvl4pPr marL="1371600" indent="0" algn="ctr" eaLnBrk="1" latinLnBrk="0" hangingPunct="1">
              <a:buNone/>
              <a:defRPr kumimoji="0" lang="ru-RU">
                <a:solidFill>
                  <a:schemeClr val="tx1">
                    <a:tint val="75000"/>
                  </a:schemeClr>
                </a:solidFill>
              </a:defRPr>
            </a:lvl4pPr>
            <a:lvl5pPr marL="1828800" indent="0" algn="ctr" eaLnBrk="1" latinLnBrk="0" hangingPunct="1">
              <a:buNone/>
              <a:defRPr kumimoji="0" lang="ru-RU">
                <a:solidFill>
                  <a:schemeClr val="tx1">
                    <a:tint val="75000"/>
                  </a:schemeClr>
                </a:solidFill>
              </a:defRPr>
            </a:lvl5pPr>
            <a:lvl6pPr marL="2286000" indent="0" algn="ctr" eaLnBrk="1" latinLnBrk="0" hangingPunct="1">
              <a:buNone/>
              <a:defRPr kumimoji="0" lang="ru-RU">
                <a:solidFill>
                  <a:schemeClr val="tx1">
                    <a:tint val="75000"/>
                  </a:schemeClr>
                </a:solidFill>
              </a:defRPr>
            </a:lvl6pPr>
            <a:lvl7pPr marL="2743200" indent="0" algn="ctr" eaLnBrk="1" latinLnBrk="0" hangingPunct="1">
              <a:buNone/>
              <a:defRPr kumimoji="0" lang="ru-RU">
                <a:solidFill>
                  <a:schemeClr val="tx1">
                    <a:tint val="75000"/>
                  </a:schemeClr>
                </a:solidFill>
              </a:defRPr>
            </a:lvl7pPr>
            <a:lvl8pPr marL="3200400" indent="0" algn="ctr" eaLnBrk="1" latinLnBrk="0" hangingPunct="1">
              <a:buNone/>
              <a:defRPr kumimoji="0" lang="ru-RU">
                <a:solidFill>
                  <a:schemeClr val="tx1">
                    <a:tint val="75000"/>
                  </a:schemeClr>
                </a:solidFill>
              </a:defRPr>
            </a:lvl8pPr>
            <a:lvl9pPr marL="3657600" indent="0" algn="ctr" eaLnBrk="1" latinLnBrk="0" hangingPunct="1">
              <a:buNone/>
              <a:defRPr kumimoji="0" lang="ru-RU">
                <a:solidFill>
                  <a:schemeClr val="tx1">
                    <a:tint val="75000"/>
                  </a:schemeClr>
                </a:solidFill>
              </a:defRPr>
            </a:lvl9pPr>
          </a:lstStyle>
          <a:p>
            <a:pPr eaLnBrk="1" latinLnBrk="0" hangingPunct="1"/>
            <a:r>
              <a:rPr lang="ru-RU" smtClean="0"/>
              <a:t>Образец подзаголовка</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ru-RU" sz="2000" baseline="0"/>
            </a:lvl1pPr>
          </a:lstStyle>
          <a:p>
            <a:r>
              <a:rPr kumimoji="0" lang="ru-RU"/>
              <a:t>Эмблема организации</a:t>
            </a:r>
          </a:p>
        </p:txBody>
      </p:sp>
    </p:spTree>
    <p:extLst>
      <p:ext uri="{BB962C8B-B14F-4D97-AF65-F5344CB8AC3E}">
        <p14:creationId xmlns:p14="http://schemas.microsoft.com/office/powerpoint/2010/main" xmlns="" val="326292820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ru-RU" sz="4000" b="1" cap="small" baseline="0">
                <a:solidFill>
                  <a:srgbClr val="003300"/>
                </a:solidFill>
              </a:defRPr>
            </a:lvl1pPr>
          </a:lstStyle>
          <a:p>
            <a:r>
              <a:rPr kumimoji="0" lang="ru-RU"/>
              <a:t>Образец заголовка</a:t>
            </a: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ru-RU" sz="1800"/>
            </a:lvl1pPr>
          </a:lstStyle>
          <a:p>
            <a:r>
              <a:rPr kumimoji="0" lang="ru-RU"/>
              <a:t>Эмблема организации</a:t>
            </a:r>
          </a:p>
        </p:txBody>
      </p:sp>
    </p:spTree>
    <p:extLst>
      <p:ext uri="{BB962C8B-B14F-4D97-AF65-F5344CB8AC3E}">
        <p14:creationId xmlns:p14="http://schemas.microsoft.com/office/powerpoint/2010/main" xmlns="" val="195098447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ru-RU"/>
            </a:lvl1pPr>
          </a:lstStyle>
          <a:p>
            <a:r>
              <a:rPr kumimoji="0" lang="ru-RU"/>
              <a:t>Образец заголовка</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ru-RU" sz="3200">
                <a:latin typeface="+mn-lt"/>
              </a:defRPr>
            </a:lvl1pPr>
            <a:lvl2pPr eaLnBrk="1" latinLnBrk="0" hangingPunct="1">
              <a:defRPr kumimoji="0" lang="ru-RU" sz="2800">
                <a:latin typeface="+mn-lt"/>
              </a:defRPr>
            </a:lvl2pPr>
            <a:lvl3pPr eaLnBrk="1" latinLnBrk="0" hangingPunct="1">
              <a:defRPr kumimoji="0" lang="ru-RU" sz="2400">
                <a:latin typeface="+mn-lt"/>
              </a:defRPr>
            </a:lvl3pPr>
            <a:lvl4pPr eaLnBrk="1" latinLnBrk="0" hangingPunct="1">
              <a:defRPr kumimoji="0" lang="ru-RU" sz="2400">
                <a:latin typeface="+mn-lt"/>
              </a:defRPr>
            </a:lvl4pPr>
            <a:lvl5pPr eaLnBrk="1" latinLnBrk="0" hangingPunct="1">
              <a:defRPr kumimoji="0" lang="ru-RU" sz="2400">
                <a:latin typeface="+mn-lt"/>
              </a:defRPr>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4267366166"/>
      </p:ext>
    </p:extLst>
  </p:cSld>
  <p:clrMapOvr>
    <a:masterClrMapping/>
  </p:clrMapOvr>
  <p:transition spd="slow">
    <p:wipe dir="d"/>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387592289"/>
      </p:ext>
    </p:extLst>
  </p:cSld>
  <p:clrMapOvr>
    <a:masterClrMapping/>
  </p:clrMapOvr>
  <p:transition spd="slow">
    <p:wipe dir="d"/>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ru-RU"/>
            </a:lvl1pPr>
          </a:lstStyle>
          <a:p>
            <a:pPr eaLnBrk="1" latinLnBrk="0" hangingPunct="1"/>
            <a:r>
              <a:rPr lang="ru-RU" smtClean="0"/>
              <a:t>Образец заголовка</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7" name="Date Placeholder 6"/>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43145591"/>
      </p:ext>
    </p:extLst>
  </p:cSld>
  <p:clrMapOvr>
    <a:masterClrMapping/>
  </p:clrMapOvr>
  <p:transition spd="slow">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ru-RU" sz="3200"/>
            </a:lvl1pPr>
            <a:lvl2pPr eaLnBrk="1" latinLnBrk="0" hangingPunct="1">
              <a:defRPr kumimoji="0" lang="ru-RU" sz="2800"/>
            </a:lvl2pPr>
            <a:lvl3pPr eaLnBrk="1" latinLnBrk="0" hangingPunct="1">
              <a:defRPr kumimoji="0" lang="ru-RU" sz="2400"/>
            </a:lvl3pPr>
            <a:lvl4pPr eaLnBrk="1" latinLnBrk="0" hangingPunct="1">
              <a:defRPr kumimoji="0" lang="ru-RU" sz="2000"/>
            </a:lvl4pPr>
            <a:lvl5pPr eaLnBrk="1" latinLnBrk="0" hangingPunct="1">
              <a:defRPr kumimoji="0" lang="ru-RU" sz="2000"/>
            </a:lvl5pPr>
            <a:lvl6pPr eaLnBrk="1" latinLnBrk="0" hangingPunct="1">
              <a:defRPr kumimoji="0" lang="ru-RU" sz="2000"/>
            </a:lvl6pPr>
            <a:lvl7pPr eaLnBrk="1" latinLnBrk="0" hangingPunct="1">
              <a:defRPr kumimoji="0" lang="ru-RU" sz="2000"/>
            </a:lvl7pPr>
            <a:lvl8pPr eaLnBrk="1" latinLnBrk="0" hangingPunct="1">
              <a:defRPr kumimoji="0" lang="ru-RU" sz="2000"/>
            </a:lvl8pPr>
            <a:lvl9pPr eaLnBrk="1" latinLnBrk="0" hangingPunct="1">
              <a:defRPr kumimoji="0" lang="ru-RU" sz="20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904054643"/>
      </p:ext>
    </p:extLst>
  </p:cSld>
  <p:clrMapOvr>
    <a:masterClrMapping/>
  </p:clrMapOvr>
  <p:transition spd="slow">
    <p:wipe dir="d"/>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ru-RU" sz="3200"/>
            </a:lvl1pPr>
            <a:lvl2pPr marL="457200" indent="0" eaLnBrk="1" latinLnBrk="0" hangingPunct="1">
              <a:buNone/>
              <a:defRPr kumimoji="0" lang="ru-RU" sz="2800"/>
            </a:lvl2pPr>
            <a:lvl3pPr marL="914400" indent="0" eaLnBrk="1" latinLnBrk="0" hangingPunct="1">
              <a:buNone/>
              <a:defRPr kumimoji="0" lang="ru-RU" sz="2400"/>
            </a:lvl3pPr>
            <a:lvl4pPr marL="1371600" indent="0" eaLnBrk="1" latinLnBrk="0" hangingPunct="1">
              <a:buNone/>
              <a:defRPr kumimoji="0" lang="ru-RU" sz="2000"/>
            </a:lvl4pPr>
            <a:lvl5pPr marL="1828800" indent="0" eaLnBrk="1" latinLnBrk="0" hangingPunct="1">
              <a:buNone/>
              <a:defRPr kumimoji="0" lang="ru-RU" sz="2000"/>
            </a:lvl5pPr>
            <a:lvl6pPr marL="2286000" indent="0" eaLnBrk="1" latinLnBrk="0" hangingPunct="1">
              <a:buNone/>
              <a:defRPr kumimoji="0" lang="ru-RU" sz="2000"/>
            </a:lvl6pPr>
            <a:lvl7pPr marL="2743200" indent="0" eaLnBrk="1" latinLnBrk="0" hangingPunct="1">
              <a:buNone/>
              <a:defRPr kumimoji="0" lang="ru-RU" sz="2000"/>
            </a:lvl7pPr>
            <a:lvl8pPr marL="3200400" indent="0" eaLnBrk="1" latinLnBrk="0" hangingPunct="1">
              <a:buNone/>
              <a:defRPr kumimoji="0" lang="ru-RU" sz="2000"/>
            </a:lvl8pPr>
            <a:lvl9pPr marL="3657600" indent="0" eaLnBrk="1" latinLnBrk="0" hangingPunct="1">
              <a:buNone/>
              <a:defRPr kumimoji="0" lang="ru-RU" sz="2000"/>
            </a:lvl9pPr>
          </a:lstStyle>
          <a:p>
            <a:pPr eaLnBrk="1" latinLnBrk="0" hangingPunct="1"/>
            <a:r>
              <a:rPr lang="ru-RU" smtClean="0"/>
              <a:t>Вставка рисунка</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803223899"/>
      </p:ext>
    </p:extLst>
  </p:cSld>
  <p:clrMapOvr>
    <a:masterClrMapping/>
  </p:clrMapOvr>
  <p:transition spd="slow">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365286602"/>
      </p:ext>
    </p:extLst>
  </p:cSld>
  <p:clrMapOvr>
    <a:masterClrMapping/>
  </p:clrMapOvr>
  <p:transition spd="slow">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263541742"/>
      </p:ext>
    </p:extLst>
  </p:cSld>
  <p:clrMapOvr>
    <a:masterClrMapping/>
  </p:clrMapOvr>
  <p:transition spd="slow">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ru-RU" baseline="0"/>
            </a:lvl4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ru-RU" baseline="0"/>
            </a:lvl4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1405833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Date Placeholder 2"/>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880709518"/>
      </p:ext>
    </p:extLst>
  </p:cSld>
  <p:clrMapOvr>
    <a:masterClrMapping/>
  </p:clrMapOvr>
  <p:transition spd="slow">
    <p:wipe dir="d"/>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98588089"/>
      </p:ext>
    </p:extLst>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Только фон">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4230451452"/>
      </p:ext>
    </p:extLst>
  </p:cSld>
  <p:clrMapOvr>
    <a:masterClrMapping/>
  </p:clrMapOvr>
  <p:transition spd="slow">
    <p:wipe dir="d"/>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ru-RU" b="1" cap="small" baseline="0">
                <a:solidFill>
                  <a:srgbClr val="003300"/>
                </a:solidFill>
              </a:defRPr>
            </a:lvl1pPr>
          </a:lstStyle>
          <a:p>
            <a:r>
              <a:rPr kumimoji="0" lang="ru-RU"/>
              <a:t>Образец заголовка</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ru-RU" sz="2000" b="0">
                <a:solidFill>
                  <a:schemeClr val="tx1"/>
                </a:solidFill>
                <a:latin typeface="Georgia" pitchFamily="18" charset="0"/>
              </a:defRPr>
            </a:lvl1pPr>
            <a:lvl2pPr marL="457200" indent="0" algn="ctr" eaLnBrk="1" latinLnBrk="0" hangingPunct="1">
              <a:buNone/>
              <a:defRPr kumimoji="0" lang="ru-RU">
                <a:solidFill>
                  <a:schemeClr val="tx1">
                    <a:tint val="75000"/>
                  </a:schemeClr>
                </a:solidFill>
              </a:defRPr>
            </a:lvl2pPr>
            <a:lvl3pPr marL="914400" indent="0" algn="ctr" eaLnBrk="1" latinLnBrk="0" hangingPunct="1">
              <a:buNone/>
              <a:defRPr kumimoji="0" lang="ru-RU">
                <a:solidFill>
                  <a:schemeClr val="tx1">
                    <a:tint val="75000"/>
                  </a:schemeClr>
                </a:solidFill>
              </a:defRPr>
            </a:lvl3pPr>
            <a:lvl4pPr marL="1371600" indent="0" algn="ctr" eaLnBrk="1" latinLnBrk="0" hangingPunct="1">
              <a:buNone/>
              <a:defRPr kumimoji="0" lang="ru-RU">
                <a:solidFill>
                  <a:schemeClr val="tx1">
                    <a:tint val="75000"/>
                  </a:schemeClr>
                </a:solidFill>
              </a:defRPr>
            </a:lvl4pPr>
            <a:lvl5pPr marL="1828800" indent="0" algn="ctr" eaLnBrk="1" latinLnBrk="0" hangingPunct="1">
              <a:buNone/>
              <a:defRPr kumimoji="0" lang="ru-RU">
                <a:solidFill>
                  <a:schemeClr val="tx1">
                    <a:tint val="75000"/>
                  </a:schemeClr>
                </a:solidFill>
              </a:defRPr>
            </a:lvl5pPr>
            <a:lvl6pPr marL="2286000" indent="0" algn="ctr" eaLnBrk="1" latinLnBrk="0" hangingPunct="1">
              <a:buNone/>
              <a:defRPr kumimoji="0" lang="ru-RU">
                <a:solidFill>
                  <a:schemeClr val="tx1">
                    <a:tint val="75000"/>
                  </a:schemeClr>
                </a:solidFill>
              </a:defRPr>
            </a:lvl6pPr>
            <a:lvl7pPr marL="2743200" indent="0" algn="ctr" eaLnBrk="1" latinLnBrk="0" hangingPunct="1">
              <a:buNone/>
              <a:defRPr kumimoji="0" lang="ru-RU">
                <a:solidFill>
                  <a:schemeClr val="tx1">
                    <a:tint val="75000"/>
                  </a:schemeClr>
                </a:solidFill>
              </a:defRPr>
            </a:lvl7pPr>
            <a:lvl8pPr marL="3200400" indent="0" algn="ctr" eaLnBrk="1" latinLnBrk="0" hangingPunct="1">
              <a:buNone/>
              <a:defRPr kumimoji="0" lang="ru-RU">
                <a:solidFill>
                  <a:schemeClr val="tx1">
                    <a:tint val="75000"/>
                  </a:schemeClr>
                </a:solidFill>
              </a:defRPr>
            </a:lvl8pPr>
            <a:lvl9pPr marL="3657600" indent="0" algn="ctr" eaLnBrk="1" latinLnBrk="0" hangingPunct="1">
              <a:buNone/>
              <a:defRPr kumimoji="0" lang="ru-RU">
                <a:solidFill>
                  <a:schemeClr val="tx1">
                    <a:tint val="75000"/>
                  </a:schemeClr>
                </a:solidFill>
              </a:defRPr>
            </a:lvl9pPr>
          </a:lstStyle>
          <a:p>
            <a:pPr eaLnBrk="1" latinLnBrk="0" hangingPunct="1"/>
            <a:r>
              <a:rPr lang="ru-RU" smtClean="0"/>
              <a:t>Образец подзаголовка</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ru-RU" sz="2000" baseline="0"/>
            </a:lvl1pPr>
          </a:lstStyle>
          <a:p>
            <a:r>
              <a:rPr kumimoji="0" lang="ru-RU"/>
              <a:t>Эмблема организации</a:t>
            </a:r>
          </a:p>
        </p:txBody>
      </p:sp>
    </p:spTree>
    <p:extLst>
      <p:ext uri="{BB962C8B-B14F-4D97-AF65-F5344CB8AC3E}">
        <p14:creationId xmlns:p14="http://schemas.microsoft.com/office/powerpoint/2010/main" xmlns="" val="126267550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ru-RU" sz="4000" b="1" cap="small" baseline="0">
                <a:solidFill>
                  <a:srgbClr val="003300"/>
                </a:solidFill>
              </a:defRPr>
            </a:lvl1pPr>
          </a:lstStyle>
          <a:p>
            <a:r>
              <a:rPr kumimoji="0" lang="ru-RU"/>
              <a:t>Образец заголовка</a:t>
            </a: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ru-RU" sz="1800"/>
            </a:lvl1pPr>
          </a:lstStyle>
          <a:p>
            <a:r>
              <a:rPr kumimoji="0" lang="ru-RU"/>
              <a:t>Эмблема организации</a:t>
            </a:r>
          </a:p>
        </p:txBody>
      </p:sp>
    </p:spTree>
    <p:extLst>
      <p:ext uri="{BB962C8B-B14F-4D97-AF65-F5344CB8AC3E}">
        <p14:creationId xmlns:p14="http://schemas.microsoft.com/office/powerpoint/2010/main" xmlns="" val="41371327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ru-RU"/>
            </a:lvl1pPr>
          </a:lstStyle>
          <a:p>
            <a:r>
              <a:rPr kumimoji="0" lang="ru-RU"/>
              <a:t>Образец заголовка</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ru-RU" sz="3200">
                <a:latin typeface="+mn-lt"/>
              </a:defRPr>
            </a:lvl1pPr>
            <a:lvl2pPr eaLnBrk="1" latinLnBrk="0" hangingPunct="1">
              <a:defRPr kumimoji="0" lang="ru-RU" sz="2800">
                <a:latin typeface="+mn-lt"/>
              </a:defRPr>
            </a:lvl2pPr>
            <a:lvl3pPr eaLnBrk="1" latinLnBrk="0" hangingPunct="1">
              <a:defRPr kumimoji="0" lang="ru-RU" sz="2400">
                <a:latin typeface="+mn-lt"/>
              </a:defRPr>
            </a:lvl3pPr>
            <a:lvl4pPr eaLnBrk="1" latinLnBrk="0" hangingPunct="1">
              <a:defRPr kumimoji="0" lang="ru-RU" sz="2400">
                <a:latin typeface="+mn-lt"/>
              </a:defRPr>
            </a:lvl4pPr>
            <a:lvl5pPr eaLnBrk="1" latinLnBrk="0" hangingPunct="1">
              <a:defRPr kumimoji="0" lang="ru-RU" sz="2400">
                <a:latin typeface="+mn-lt"/>
              </a:defRPr>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66348755"/>
      </p:ext>
    </p:extLst>
  </p:cSld>
  <p:clrMapOvr>
    <a:masterClrMapping/>
  </p:clrMapOvr>
  <p:transition spd="slow">
    <p:wipe dir="d"/>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619807036"/>
      </p:ext>
    </p:extLst>
  </p:cSld>
  <p:clrMapOvr>
    <a:masterClrMapping/>
  </p:clrMapOvr>
  <p:transition spd="slow">
    <p:wipe dir="d"/>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ru-RU"/>
            </a:lvl1pPr>
          </a:lstStyle>
          <a:p>
            <a:pPr eaLnBrk="1" latinLnBrk="0" hangingPunct="1"/>
            <a:r>
              <a:rPr lang="ru-RU" smtClean="0"/>
              <a:t>Образец заголовка</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7" name="Date Placeholder 6"/>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923059216"/>
      </p:ext>
    </p:extLst>
  </p:cSld>
  <p:clrMapOvr>
    <a:masterClrMapping/>
  </p:clrMapOvr>
  <p:transition spd="slow">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ru-RU" sz="3200"/>
            </a:lvl1pPr>
            <a:lvl2pPr eaLnBrk="1" latinLnBrk="0" hangingPunct="1">
              <a:defRPr kumimoji="0" lang="ru-RU" sz="2800"/>
            </a:lvl2pPr>
            <a:lvl3pPr eaLnBrk="1" latinLnBrk="0" hangingPunct="1">
              <a:defRPr kumimoji="0" lang="ru-RU" sz="2400"/>
            </a:lvl3pPr>
            <a:lvl4pPr eaLnBrk="1" latinLnBrk="0" hangingPunct="1">
              <a:defRPr kumimoji="0" lang="ru-RU" sz="2000"/>
            </a:lvl4pPr>
            <a:lvl5pPr eaLnBrk="1" latinLnBrk="0" hangingPunct="1">
              <a:defRPr kumimoji="0" lang="ru-RU" sz="2000"/>
            </a:lvl5pPr>
            <a:lvl6pPr eaLnBrk="1" latinLnBrk="0" hangingPunct="1">
              <a:defRPr kumimoji="0" lang="ru-RU" sz="2000"/>
            </a:lvl6pPr>
            <a:lvl7pPr eaLnBrk="1" latinLnBrk="0" hangingPunct="1">
              <a:defRPr kumimoji="0" lang="ru-RU" sz="2000"/>
            </a:lvl7pPr>
            <a:lvl8pPr eaLnBrk="1" latinLnBrk="0" hangingPunct="1">
              <a:defRPr kumimoji="0" lang="ru-RU" sz="2000"/>
            </a:lvl8pPr>
            <a:lvl9pPr eaLnBrk="1" latinLnBrk="0" hangingPunct="1">
              <a:defRPr kumimoji="0" lang="ru-RU" sz="20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777825718"/>
      </p:ext>
    </p:extLst>
  </p:cSld>
  <p:clrMapOvr>
    <a:masterClrMapping/>
  </p:clrMapOvr>
  <p:transition spd="slow">
    <p:wipe dir="d"/>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ru-RU" sz="3200"/>
            </a:lvl1pPr>
            <a:lvl2pPr marL="457200" indent="0" eaLnBrk="1" latinLnBrk="0" hangingPunct="1">
              <a:buNone/>
              <a:defRPr kumimoji="0" lang="ru-RU" sz="2800"/>
            </a:lvl2pPr>
            <a:lvl3pPr marL="914400" indent="0" eaLnBrk="1" latinLnBrk="0" hangingPunct="1">
              <a:buNone/>
              <a:defRPr kumimoji="0" lang="ru-RU" sz="2400"/>
            </a:lvl3pPr>
            <a:lvl4pPr marL="1371600" indent="0" eaLnBrk="1" latinLnBrk="0" hangingPunct="1">
              <a:buNone/>
              <a:defRPr kumimoji="0" lang="ru-RU" sz="2000"/>
            </a:lvl4pPr>
            <a:lvl5pPr marL="1828800" indent="0" eaLnBrk="1" latinLnBrk="0" hangingPunct="1">
              <a:buNone/>
              <a:defRPr kumimoji="0" lang="ru-RU" sz="2000"/>
            </a:lvl5pPr>
            <a:lvl6pPr marL="2286000" indent="0" eaLnBrk="1" latinLnBrk="0" hangingPunct="1">
              <a:buNone/>
              <a:defRPr kumimoji="0" lang="ru-RU" sz="2000"/>
            </a:lvl6pPr>
            <a:lvl7pPr marL="2743200" indent="0" eaLnBrk="1" latinLnBrk="0" hangingPunct="1">
              <a:buNone/>
              <a:defRPr kumimoji="0" lang="ru-RU" sz="2000"/>
            </a:lvl7pPr>
            <a:lvl8pPr marL="3200400" indent="0" eaLnBrk="1" latinLnBrk="0" hangingPunct="1">
              <a:buNone/>
              <a:defRPr kumimoji="0" lang="ru-RU" sz="2000"/>
            </a:lvl8pPr>
            <a:lvl9pPr marL="3657600" indent="0" eaLnBrk="1" latinLnBrk="0" hangingPunct="1">
              <a:buNone/>
              <a:defRPr kumimoji="0" lang="ru-RU" sz="2000"/>
            </a:lvl9pPr>
          </a:lstStyle>
          <a:p>
            <a:pPr eaLnBrk="1" latinLnBrk="0" hangingPunct="1"/>
            <a:r>
              <a:rPr lang="ru-RU" smtClean="0"/>
              <a:t>Вставка рисунка</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720015824"/>
      </p:ext>
    </p:extLst>
  </p:cSld>
  <p:clrMapOvr>
    <a:masterClrMapping/>
  </p:clrMapOvr>
  <p:transition spd="slow">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181721988"/>
      </p:ext>
    </p:extLst>
  </p:cSld>
  <p:clrMapOvr>
    <a:masterClrMapping/>
  </p:clrMapOvr>
  <p:transition spd="slow">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436526256"/>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ru-RU" baseline="0"/>
            </a:lvl4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ru-RU" baseline="0"/>
            </a:lvl4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1642370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Date Placeholder 2"/>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456466765"/>
      </p:ext>
    </p:extLst>
  </p:cSld>
  <p:clrMapOvr>
    <a:masterClrMapping/>
  </p:clrMapOvr>
  <p:transition spd="slow">
    <p:wipe dir="d"/>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991375821"/>
      </p:ext>
    </p:extLst>
  </p:cSld>
  <p:clrMapOvr>
    <a:masterClrMapping/>
  </p:clrMapOvr>
  <p:transition spd="slow">
    <p:wipe dir="d"/>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Только фон">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744892055"/>
      </p:ext>
    </p:extLst>
  </p:cSld>
  <p:clrMapOvr>
    <a:masterClrMapping/>
  </p:clrMapOvr>
  <p:transition spd="slow">
    <p:wipe dir="d"/>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ru-RU" b="1" cap="small" baseline="0">
                <a:solidFill>
                  <a:srgbClr val="003300"/>
                </a:solidFill>
              </a:defRPr>
            </a:lvl1pPr>
          </a:lstStyle>
          <a:p>
            <a:r>
              <a:rPr kumimoji="0" lang="ru-RU"/>
              <a:t>Образец заголовка</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ru-RU" sz="2000" b="0">
                <a:solidFill>
                  <a:schemeClr val="tx1"/>
                </a:solidFill>
                <a:latin typeface="Georgia" pitchFamily="18" charset="0"/>
              </a:defRPr>
            </a:lvl1pPr>
            <a:lvl2pPr marL="457200" indent="0" algn="ctr" eaLnBrk="1" latinLnBrk="0" hangingPunct="1">
              <a:buNone/>
              <a:defRPr kumimoji="0" lang="ru-RU">
                <a:solidFill>
                  <a:schemeClr val="tx1">
                    <a:tint val="75000"/>
                  </a:schemeClr>
                </a:solidFill>
              </a:defRPr>
            </a:lvl2pPr>
            <a:lvl3pPr marL="914400" indent="0" algn="ctr" eaLnBrk="1" latinLnBrk="0" hangingPunct="1">
              <a:buNone/>
              <a:defRPr kumimoji="0" lang="ru-RU">
                <a:solidFill>
                  <a:schemeClr val="tx1">
                    <a:tint val="75000"/>
                  </a:schemeClr>
                </a:solidFill>
              </a:defRPr>
            </a:lvl3pPr>
            <a:lvl4pPr marL="1371600" indent="0" algn="ctr" eaLnBrk="1" latinLnBrk="0" hangingPunct="1">
              <a:buNone/>
              <a:defRPr kumimoji="0" lang="ru-RU">
                <a:solidFill>
                  <a:schemeClr val="tx1">
                    <a:tint val="75000"/>
                  </a:schemeClr>
                </a:solidFill>
              </a:defRPr>
            </a:lvl4pPr>
            <a:lvl5pPr marL="1828800" indent="0" algn="ctr" eaLnBrk="1" latinLnBrk="0" hangingPunct="1">
              <a:buNone/>
              <a:defRPr kumimoji="0" lang="ru-RU">
                <a:solidFill>
                  <a:schemeClr val="tx1">
                    <a:tint val="75000"/>
                  </a:schemeClr>
                </a:solidFill>
              </a:defRPr>
            </a:lvl5pPr>
            <a:lvl6pPr marL="2286000" indent="0" algn="ctr" eaLnBrk="1" latinLnBrk="0" hangingPunct="1">
              <a:buNone/>
              <a:defRPr kumimoji="0" lang="ru-RU">
                <a:solidFill>
                  <a:schemeClr val="tx1">
                    <a:tint val="75000"/>
                  </a:schemeClr>
                </a:solidFill>
              </a:defRPr>
            </a:lvl6pPr>
            <a:lvl7pPr marL="2743200" indent="0" algn="ctr" eaLnBrk="1" latinLnBrk="0" hangingPunct="1">
              <a:buNone/>
              <a:defRPr kumimoji="0" lang="ru-RU">
                <a:solidFill>
                  <a:schemeClr val="tx1">
                    <a:tint val="75000"/>
                  </a:schemeClr>
                </a:solidFill>
              </a:defRPr>
            </a:lvl7pPr>
            <a:lvl8pPr marL="3200400" indent="0" algn="ctr" eaLnBrk="1" latinLnBrk="0" hangingPunct="1">
              <a:buNone/>
              <a:defRPr kumimoji="0" lang="ru-RU">
                <a:solidFill>
                  <a:schemeClr val="tx1">
                    <a:tint val="75000"/>
                  </a:schemeClr>
                </a:solidFill>
              </a:defRPr>
            </a:lvl8pPr>
            <a:lvl9pPr marL="3657600" indent="0" algn="ctr" eaLnBrk="1" latinLnBrk="0" hangingPunct="1">
              <a:buNone/>
              <a:defRPr kumimoji="0" lang="ru-RU">
                <a:solidFill>
                  <a:schemeClr val="tx1">
                    <a:tint val="75000"/>
                  </a:schemeClr>
                </a:solidFill>
              </a:defRPr>
            </a:lvl9pPr>
          </a:lstStyle>
          <a:p>
            <a:pPr eaLnBrk="1" latinLnBrk="0" hangingPunct="1"/>
            <a:r>
              <a:rPr lang="ru-RU" smtClean="0"/>
              <a:t>Образец подзаголовка</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ru-RU" sz="2000" baseline="0"/>
            </a:lvl1pPr>
          </a:lstStyle>
          <a:p>
            <a:r>
              <a:rPr kumimoji="0" lang="ru-RU"/>
              <a:t>Эмблема организации</a:t>
            </a:r>
          </a:p>
        </p:txBody>
      </p:sp>
    </p:spTree>
    <p:extLst>
      <p:ext uri="{BB962C8B-B14F-4D97-AF65-F5344CB8AC3E}">
        <p14:creationId xmlns:p14="http://schemas.microsoft.com/office/powerpoint/2010/main" xmlns="" val="23288121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ru-RU" sz="4000" b="1" cap="small" baseline="0">
                <a:solidFill>
                  <a:srgbClr val="003300"/>
                </a:solidFill>
              </a:defRPr>
            </a:lvl1pPr>
          </a:lstStyle>
          <a:p>
            <a:r>
              <a:rPr kumimoji="0" lang="ru-RU"/>
              <a:t>Образец заголовка</a:t>
            </a: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ru-RU" sz="1800"/>
            </a:lvl1pPr>
          </a:lstStyle>
          <a:p>
            <a:r>
              <a:rPr kumimoji="0" lang="ru-RU"/>
              <a:t>Эмблема организации</a:t>
            </a:r>
          </a:p>
        </p:txBody>
      </p:sp>
    </p:spTree>
    <p:extLst>
      <p:ext uri="{BB962C8B-B14F-4D97-AF65-F5344CB8AC3E}">
        <p14:creationId xmlns:p14="http://schemas.microsoft.com/office/powerpoint/2010/main" xmlns="" val="262772684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ru-RU"/>
            </a:lvl1pPr>
          </a:lstStyle>
          <a:p>
            <a:r>
              <a:rPr kumimoji="0" lang="ru-RU"/>
              <a:t>Образец заголовка</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ru-RU" sz="3200">
                <a:latin typeface="+mn-lt"/>
              </a:defRPr>
            </a:lvl1pPr>
            <a:lvl2pPr eaLnBrk="1" latinLnBrk="0" hangingPunct="1">
              <a:defRPr kumimoji="0" lang="ru-RU" sz="2800">
                <a:latin typeface="+mn-lt"/>
              </a:defRPr>
            </a:lvl2pPr>
            <a:lvl3pPr eaLnBrk="1" latinLnBrk="0" hangingPunct="1">
              <a:defRPr kumimoji="0" lang="ru-RU" sz="2400">
                <a:latin typeface="+mn-lt"/>
              </a:defRPr>
            </a:lvl3pPr>
            <a:lvl4pPr eaLnBrk="1" latinLnBrk="0" hangingPunct="1">
              <a:defRPr kumimoji="0" lang="ru-RU" sz="2400">
                <a:latin typeface="+mn-lt"/>
              </a:defRPr>
            </a:lvl4pPr>
            <a:lvl5pPr eaLnBrk="1" latinLnBrk="0" hangingPunct="1">
              <a:defRPr kumimoji="0" lang="ru-RU" sz="2400">
                <a:latin typeface="+mn-lt"/>
              </a:defRPr>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482916977"/>
      </p:ext>
    </p:extLst>
  </p:cSld>
  <p:clrMapOvr>
    <a:masterClrMapping/>
  </p:clrMapOvr>
  <p:transition spd="slow">
    <p:wipe dir="d"/>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677883330"/>
      </p:ext>
    </p:extLst>
  </p:cSld>
  <p:clrMapOvr>
    <a:masterClrMapping/>
  </p:clrMapOvr>
  <p:transition spd="slow">
    <p:wipe dir="d"/>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ru-RU"/>
            </a:lvl1pPr>
          </a:lstStyle>
          <a:p>
            <a:pPr eaLnBrk="1" latinLnBrk="0" hangingPunct="1"/>
            <a:r>
              <a:rPr lang="ru-RU" smtClean="0"/>
              <a:t>Образец заголовка</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7" name="Date Placeholder 6"/>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951298246"/>
      </p:ext>
    </p:extLst>
  </p:cSld>
  <p:clrMapOvr>
    <a:masterClrMapping/>
  </p:clrMapOvr>
  <p:transition spd="slow">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ru-RU" sz="3200"/>
            </a:lvl1pPr>
            <a:lvl2pPr eaLnBrk="1" latinLnBrk="0" hangingPunct="1">
              <a:defRPr kumimoji="0" lang="ru-RU" sz="2800"/>
            </a:lvl2pPr>
            <a:lvl3pPr eaLnBrk="1" latinLnBrk="0" hangingPunct="1">
              <a:defRPr kumimoji="0" lang="ru-RU" sz="2400"/>
            </a:lvl3pPr>
            <a:lvl4pPr eaLnBrk="1" latinLnBrk="0" hangingPunct="1">
              <a:defRPr kumimoji="0" lang="ru-RU" sz="2000"/>
            </a:lvl4pPr>
            <a:lvl5pPr eaLnBrk="1" latinLnBrk="0" hangingPunct="1">
              <a:defRPr kumimoji="0" lang="ru-RU" sz="2000"/>
            </a:lvl5pPr>
            <a:lvl6pPr eaLnBrk="1" latinLnBrk="0" hangingPunct="1">
              <a:defRPr kumimoji="0" lang="ru-RU" sz="2000"/>
            </a:lvl6pPr>
            <a:lvl7pPr eaLnBrk="1" latinLnBrk="0" hangingPunct="1">
              <a:defRPr kumimoji="0" lang="ru-RU" sz="2000"/>
            </a:lvl7pPr>
            <a:lvl8pPr eaLnBrk="1" latinLnBrk="0" hangingPunct="1">
              <a:defRPr kumimoji="0" lang="ru-RU" sz="2000"/>
            </a:lvl8pPr>
            <a:lvl9pPr eaLnBrk="1" latinLnBrk="0" hangingPunct="1">
              <a:defRPr kumimoji="0" lang="ru-RU" sz="20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985004366"/>
      </p:ext>
    </p:extLst>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ru-RU" sz="3200"/>
            </a:lvl1pPr>
            <a:lvl2pPr marL="457200" indent="0" eaLnBrk="1" latinLnBrk="0" hangingPunct="1">
              <a:buNone/>
              <a:defRPr kumimoji="0" lang="ru-RU" sz="2800"/>
            </a:lvl2pPr>
            <a:lvl3pPr marL="914400" indent="0" eaLnBrk="1" latinLnBrk="0" hangingPunct="1">
              <a:buNone/>
              <a:defRPr kumimoji="0" lang="ru-RU" sz="2400"/>
            </a:lvl3pPr>
            <a:lvl4pPr marL="1371600" indent="0" eaLnBrk="1" latinLnBrk="0" hangingPunct="1">
              <a:buNone/>
              <a:defRPr kumimoji="0" lang="ru-RU" sz="2000"/>
            </a:lvl4pPr>
            <a:lvl5pPr marL="1828800" indent="0" eaLnBrk="1" latinLnBrk="0" hangingPunct="1">
              <a:buNone/>
              <a:defRPr kumimoji="0" lang="ru-RU" sz="2000"/>
            </a:lvl5pPr>
            <a:lvl6pPr marL="2286000" indent="0" eaLnBrk="1" latinLnBrk="0" hangingPunct="1">
              <a:buNone/>
              <a:defRPr kumimoji="0" lang="ru-RU" sz="2000"/>
            </a:lvl6pPr>
            <a:lvl7pPr marL="2743200" indent="0" eaLnBrk="1" latinLnBrk="0" hangingPunct="1">
              <a:buNone/>
              <a:defRPr kumimoji="0" lang="ru-RU" sz="2000"/>
            </a:lvl7pPr>
            <a:lvl8pPr marL="3200400" indent="0" eaLnBrk="1" latinLnBrk="0" hangingPunct="1">
              <a:buNone/>
              <a:defRPr kumimoji="0" lang="ru-RU" sz="2000"/>
            </a:lvl8pPr>
            <a:lvl9pPr marL="3657600" indent="0" eaLnBrk="1" latinLnBrk="0" hangingPunct="1">
              <a:buNone/>
              <a:defRPr kumimoji="0" lang="ru-RU" sz="2000"/>
            </a:lvl9pPr>
          </a:lstStyle>
          <a:p>
            <a:pPr eaLnBrk="1" latinLnBrk="0" hangingPunct="1"/>
            <a:r>
              <a:rPr lang="ru-RU" smtClean="0"/>
              <a:t>Вставка рисунка</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899802286"/>
      </p:ext>
    </p:extLst>
  </p:cSld>
  <p:clrMapOvr>
    <a:masterClrMapping/>
  </p:clrMapOvr>
  <p:transition spd="slow">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974704459"/>
      </p:ext>
    </p:extLst>
  </p:cSld>
  <p:clrMapOvr>
    <a:masterClrMapping/>
  </p:clrMapOvr>
  <p:transition spd="slow">
    <p:wipe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90936925"/>
      </p:ext>
    </p:extLst>
  </p:cSld>
  <p:clrMapOvr>
    <a:masterClrMapping/>
  </p:clrMapOvr>
  <p:transition spd="slow">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ru-RU" baseline="0"/>
            </a:lvl4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ru-RU" baseline="0"/>
            </a:lvl4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7647426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Date Placeholder 2"/>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54621309"/>
      </p:ext>
    </p:extLst>
  </p:cSld>
  <p:clrMapOvr>
    <a:masterClrMapping/>
  </p:clrMapOvr>
  <p:transition spd="slow">
    <p:wipe dir="d"/>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998430270"/>
      </p:ext>
    </p:extLst>
  </p:cSld>
  <p:clrMapOvr>
    <a:masterClrMapping/>
  </p:clrMapOvr>
  <p:transition spd="slow">
    <p:wipe dir="d"/>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Только фон">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012649473"/>
      </p:ext>
    </p:extLst>
  </p:cSld>
  <p:clrMapOvr>
    <a:masterClrMapping/>
  </p:clrMapOvr>
  <p:transition spd="slow">
    <p:wipe dir="d"/>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ru-RU" b="1" cap="small" baseline="0">
                <a:solidFill>
                  <a:srgbClr val="003300"/>
                </a:solidFill>
              </a:defRPr>
            </a:lvl1pPr>
          </a:lstStyle>
          <a:p>
            <a:r>
              <a:rPr kumimoji="0" lang="ru-RU"/>
              <a:t>Образец заголовка</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ru-RU" sz="2000" b="0">
                <a:solidFill>
                  <a:schemeClr val="tx1"/>
                </a:solidFill>
                <a:latin typeface="Georgia" pitchFamily="18" charset="0"/>
              </a:defRPr>
            </a:lvl1pPr>
            <a:lvl2pPr marL="457200" indent="0" algn="ctr" eaLnBrk="1" latinLnBrk="0" hangingPunct="1">
              <a:buNone/>
              <a:defRPr kumimoji="0" lang="ru-RU">
                <a:solidFill>
                  <a:schemeClr val="tx1">
                    <a:tint val="75000"/>
                  </a:schemeClr>
                </a:solidFill>
              </a:defRPr>
            </a:lvl2pPr>
            <a:lvl3pPr marL="914400" indent="0" algn="ctr" eaLnBrk="1" latinLnBrk="0" hangingPunct="1">
              <a:buNone/>
              <a:defRPr kumimoji="0" lang="ru-RU">
                <a:solidFill>
                  <a:schemeClr val="tx1">
                    <a:tint val="75000"/>
                  </a:schemeClr>
                </a:solidFill>
              </a:defRPr>
            </a:lvl3pPr>
            <a:lvl4pPr marL="1371600" indent="0" algn="ctr" eaLnBrk="1" latinLnBrk="0" hangingPunct="1">
              <a:buNone/>
              <a:defRPr kumimoji="0" lang="ru-RU">
                <a:solidFill>
                  <a:schemeClr val="tx1">
                    <a:tint val="75000"/>
                  </a:schemeClr>
                </a:solidFill>
              </a:defRPr>
            </a:lvl4pPr>
            <a:lvl5pPr marL="1828800" indent="0" algn="ctr" eaLnBrk="1" latinLnBrk="0" hangingPunct="1">
              <a:buNone/>
              <a:defRPr kumimoji="0" lang="ru-RU">
                <a:solidFill>
                  <a:schemeClr val="tx1">
                    <a:tint val="75000"/>
                  </a:schemeClr>
                </a:solidFill>
              </a:defRPr>
            </a:lvl5pPr>
            <a:lvl6pPr marL="2286000" indent="0" algn="ctr" eaLnBrk="1" latinLnBrk="0" hangingPunct="1">
              <a:buNone/>
              <a:defRPr kumimoji="0" lang="ru-RU">
                <a:solidFill>
                  <a:schemeClr val="tx1">
                    <a:tint val="75000"/>
                  </a:schemeClr>
                </a:solidFill>
              </a:defRPr>
            </a:lvl6pPr>
            <a:lvl7pPr marL="2743200" indent="0" algn="ctr" eaLnBrk="1" latinLnBrk="0" hangingPunct="1">
              <a:buNone/>
              <a:defRPr kumimoji="0" lang="ru-RU">
                <a:solidFill>
                  <a:schemeClr val="tx1">
                    <a:tint val="75000"/>
                  </a:schemeClr>
                </a:solidFill>
              </a:defRPr>
            </a:lvl7pPr>
            <a:lvl8pPr marL="3200400" indent="0" algn="ctr" eaLnBrk="1" latinLnBrk="0" hangingPunct="1">
              <a:buNone/>
              <a:defRPr kumimoji="0" lang="ru-RU">
                <a:solidFill>
                  <a:schemeClr val="tx1">
                    <a:tint val="75000"/>
                  </a:schemeClr>
                </a:solidFill>
              </a:defRPr>
            </a:lvl8pPr>
            <a:lvl9pPr marL="3657600" indent="0" algn="ctr" eaLnBrk="1" latinLnBrk="0" hangingPunct="1">
              <a:buNone/>
              <a:defRPr kumimoji="0" lang="ru-RU">
                <a:solidFill>
                  <a:schemeClr val="tx1">
                    <a:tint val="75000"/>
                  </a:schemeClr>
                </a:solidFill>
              </a:defRPr>
            </a:lvl9pPr>
          </a:lstStyle>
          <a:p>
            <a:pPr eaLnBrk="1" latinLnBrk="0" hangingPunct="1"/>
            <a:r>
              <a:rPr lang="ru-RU" smtClean="0"/>
              <a:t>Образец подзаголовка</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ru-RU" sz="2000" baseline="0"/>
            </a:lvl1pPr>
          </a:lstStyle>
          <a:p>
            <a:r>
              <a:rPr kumimoji="0" lang="ru-RU"/>
              <a:t>Эмблема организации</a:t>
            </a:r>
          </a:p>
        </p:txBody>
      </p:sp>
    </p:spTree>
    <p:extLst>
      <p:ext uri="{BB962C8B-B14F-4D97-AF65-F5344CB8AC3E}">
        <p14:creationId xmlns:p14="http://schemas.microsoft.com/office/powerpoint/2010/main" xmlns="" val="165113208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ru-RU" sz="4000" b="1" cap="small" baseline="0">
                <a:solidFill>
                  <a:srgbClr val="003300"/>
                </a:solidFill>
              </a:defRPr>
            </a:lvl1pPr>
          </a:lstStyle>
          <a:p>
            <a:r>
              <a:rPr kumimoji="0" lang="ru-RU"/>
              <a:t>Образец заголовка</a:t>
            </a: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ru-RU" sz="1800"/>
            </a:lvl1pPr>
          </a:lstStyle>
          <a:p>
            <a:r>
              <a:rPr kumimoji="0" lang="ru-RU"/>
              <a:t>Эмблема организации</a:t>
            </a:r>
          </a:p>
        </p:txBody>
      </p:sp>
    </p:spTree>
    <p:extLst>
      <p:ext uri="{BB962C8B-B14F-4D97-AF65-F5344CB8AC3E}">
        <p14:creationId xmlns:p14="http://schemas.microsoft.com/office/powerpoint/2010/main" xmlns="" val="188967825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ru-RU"/>
            </a:lvl1pPr>
          </a:lstStyle>
          <a:p>
            <a:r>
              <a:rPr kumimoji="0" lang="ru-RU"/>
              <a:t>Образец заголовка</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ru-RU" sz="3200">
                <a:latin typeface="+mn-lt"/>
              </a:defRPr>
            </a:lvl1pPr>
            <a:lvl2pPr eaLnBrk="1" latinLnBrk="0" hangingPunct="1">
              <a:defRPr kumimoji="0" lang="ru-RU" sz="2800">
                <a:latin typeface="+mn-lt"/>
              </a:defRPr>
            </a:lvl2pPr>
            <a:lvl3pPr eaLnBrk="1" latinLnBrk="0" hangingPunct="1">
              <a:defRPr kumimoji="0" lang="ru-RU" sz="2400">
                <a:latin typeface="+mn-lt"/>
              </a:defRPr>
            </a:lvl3pPr>
            <a:lvl4pPr eaLnBrk="1" latinLnBrk="0" hangingPunct="1">
              <a:defRPr kumimoji="0" lang="ru-RU" sz="2400">
                <a:latin typeface="+mn-lt"/>
              </a:defRPr>
            </a:lvl4pPr>
            <a:lvl5pPr eaLnBrk="1" latinLnBrk="0" hangingPunct="1">
              <a:defRPr kumimoji="0" lang="ru-RU" sz="2400">
                <a:latin typeface="+mn-lt"/>
              </a:defRPr>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788159536"/>
      </p:ext>
    </p:extLst>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58361409"/>
      </p:ext>
    </p:extLst>
  </p:cSld>
  <p:clrMapOvr>
    <a:masterClrMapping/>
  </p:clrMapOvr>
  <p:transition spd="slow">
    <p:wipe dir="d"/>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ru-RU"/>
            </a:lvl1pPr>
          </a:lstStyle>
          <a:p>
            <a:pPr eaLnBrk="1" latinLnBrk="0" hangingPunct="1"/>
            <a:r>
              <a:rPr lang="ru-RU" smtClean="0"/>
              <a:t>Образец заголовка</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7" name="Date Placeholder 6"/>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553769466"/>
      </p:ext>
    </p:extLst>
  </p:cSld>
  <p:clrMapOvr>
    <a:masterClrMapping/>
  </p:clrMapOvr>
  <p:transition spd="slow">
    <p:wipe dir="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ru-RU" sz="3200"/>
            </a:lvl1pPr>
            <a:lvl2pPr eaLnBrk="1" latinLnBrk="0" hangingPunct="1">
              <a:defRPr kumimoji="0" lang="ru-RU" sz="2800"/>
            </a:lvl2pPr>
            <a:lvl3pPr eaLnBrk="1" latinLnBrk="0" hangingPunct="1">
              <a:defRPr kumimoji="0" lang="ru-RU" sz="2400"/>
            </a:lvl3pPr>
            <a:lvl4pPr eaLnBrk="1" latinLnBrk="0" hangingPunct="1">
              <a:defRPr kumimoji="0" lang="ru-RU" sz="2000"/>
            </a:lvl4pPr>
            <a:lvl5pPr eaLnBrk="1" latinLnBrk="0" hangingPunct="1">
              <a:defRPr kumimoji="0" lang="ru-RU" sz="2000"/>
            </a:lvl5pPr>
            <a:lvl6pPr eaLnBrk="1" latinLnBrk="0" hangingPunct="1">
              <a:defRPr kumimoji="0" lang="ru-RU" sz="2000"/>
            </a:lvl6pPr>
            <a:lvl7pPr eaLnBrk="1" latinLnBrk="0" hangingPunct="1">
              <a:defRPr kumimoji="0" lang="ru-RU" sz="2000"/>
            </a:lvl7pPr>
            <a:lvl8pPr eaLnBrk="1" latinLnBrk="0" hangingPunct="1">
              <a:defRPr kumimoji="0" lang="ru-RU" sz="2000"/>
            </a:lvl8pPr>
            <a:lvl9pPr eaLnBrk="1" latinLnBrk="0" hangingPunct="1">
              <a:defRPr kumimoji="0" lang="ru-RU" sz="20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802235278"/>
      </p:ext>
    </p:extLst>
  </p:cSld>
  <p:clrMapOvr>
    <a:masterClrMapping/>
  </p:clrMapOvr>
  <p:transition spd="slow">
    <p:wipe dir="d"/>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ru-RU" sz="3200"/>
            </a:lvl1pPr>
            <a:lvl2pPr marL="457200" indent="0" eaLnBrk="1" latinLnBrk="0" hangingPunct="1">
              <a:buNone/>
              <a:defRPr kumimoji="0" lang="ru-RU" sz="2800"/>
            </a:lvl2pPr>
            <a:lvl3pPr marL="914400" indent="0" eaLnBrk="1" latinLnBrk="0" hangingPunct="1">
              <a:buNone/>
              <a:defRPr kumimoji="0" lang="ru-RU" sz="2400"/>
            </a:lvl3pPr>
            <a:lvl4pPr marL="1371600" indent="0" eaLnBrk="1" latinLnBrk="0" hangingPunct="1">
              <a:buNone/>
              <a:defRPr kumimoji="0" lang="ru-RU" sz="2000"/>
            </a:lvl4pPr>
            <a:lvl5pPr marL="1828800" indent="0" eaLnBrk="1" latinLnBrk="0" hangingPunct="1">
              <a:buNone/>
              <a:defRPr kumimoji="0" lang="ru-RU" sz="2000"/>
            </a:lvl5pPr>
            <a:lvl6pPr marL="2286000" indent="0" eaLnBrk="1" latinLnBrk="0" hangingPunct="1">
              <a:buNone/>
              <a:defRPr kumimoji="0" lang="ru-RU" sz="2000"/>
            </a:lvl6pPr>
            <a:lvl7pPr marL="2743200" indent="0" eaLnBrk="1" latinLnBrk="0" hangingPunct="1">
              <a:buNone/>
              <a:defRPr kumimoji="0" lang="ru-RU" sz="2000"/>
            </a:lvl7pPr>
            <a:lvl8pPr marL="3200400" indent="0" eaLnBrk="1" latinLnBrk="0" hangingPunct="1">
              <a:buNone/>
              <a:defRPr kumimoji="0" lang="ru-RU" sz="2000"/>
            </a:lvl8pPr>
            <a:lvl9pPr marL="3657600" indent="0" eaLnBrk="1" latinLnBrk="0" hangingPunct="1">
              <a:buNone/>
              <a:defRPr kumimoji="0" lang="ru-RU" sz="2000"/>
            </a:lvl9pPr>
          </a:lstStyle>
          <a:p>
            <a:pPr eaLnBrk="1" latinLnBrk="0" hangingPunct="1"/>
            <a:r>
              <a:rPr lang="ru-RU" smtClean="0"/>
              <a:t>Вставка рисунка</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263941892"/>
      </p:ext>
    </p:extLst>
  </p:cSld>
  <p:clrMapOvr>
    <a:masterClrMapping/>
  </p:clrMapOvr>
  <p:transition spd="slow">
    <p:wipe di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4053996696"/>
      </p:ext>
    </p:extLst>
  </p:cSld>
  <p:clrMapOvr>
    <a:masterClrMapping/>
  </p:clrMapOvr>
  <p:transition spd="slow">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867068259"/>
      </p:ext>
    </p:extLst>
  </p:cSld>
  <p:clrMapOvr>
    <a:masterClrMapping/>
  </p:clrMapOvr>
  <p:transition spd="slow">
    <p:wipe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ru-RU" baseline="0"/>
            </a:lvl4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ru-RU" baseline="0"/>
            </a:lvl4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9097310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Date Placeholder 2"/>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3"/>
          <p:cNvSpPr>
            <a:spLocks noGrp="1"/>
          </p:cNvSpPr>
          <p:nvPr>
            <p:ph type="ftr" sz="quarter" idx="11"/>
          </p:nvPr>
        </p:nvSpPr>
        <p:spPr/>
        <p:txBody>
          <a:bodyPr/>
          <a:lstStyle/>
          <a:p>
            <a:endParaRPr>
              <a:solidFill>
                <a:prstClr val="black">
                  <a:tint val="75000"/>
                </a:prstClr>
              </a:solidFill>
            </a:endParaRPr>
          </a:p>
        </p:txBody>
      </p:sp>
      <p:sp>
        <p:nvSpPr>
          <p:cNvPr id="5" name="Slide Number Placeholder 4"/>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696962294"/>
      </p:ext>
    </p:extLst>
  </p:cSld>
  <p:clrMapOvr>
    <a:masterClrMapping/>
  </p:clrMapOvr>
  <p:transition spd="slow">
    <p:wipe dir="d"/>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3" name="Footer Placeholder 2"/>
          <p:cNvSpPr>
            <a:spLocks noGrp="1"/>
          </p:cNvSpPr>
          <p:nvPr>
            <p:ph type="ftr" sz="quarter" idx="11"/>
          </p:nvPr>
        </p:nvSpPr>
        <p:spPr/>
        <p:txBody>
          <a:bodyPr/>
          <a:lstStyle/>
          <a:p>
            <a:endParaRPr>
              <a:solidFill>
                <a:prstClr val="black">
                  <a:tint val="75000"/>
                </a:prstClr>
              </a:solidFill>
            </a:endParaRPr>
          </a:p>
        </p:txBody>
      </p:sp>
      <p:sp>
        <p:nvSpPr>
          <p:cNvPr id="4" name="Slide Number Placeholder 3"/>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276153436"/>
      </p:ext>
    </p:extLst>
  </p:cSld>
  <p:clrMapOvr>
    <a:masterClrMapping/>
  </p:clrMapOvr>
  <p:transition spd="slow">
    <p:wipe dir="d"/>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Только фон">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4"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424486950"/>
      </p:ext>
    </p:extLst>
  </p:cSld>
  <p:clrMapOvr>
    <a:masterClrMapping/>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ru-RU" b="1" cap="small" baseline="0">
                <a:solidFill>
                  <a:srgbClr val="003300"/>
                </a:solidFill>
              </a:defRPr>
            </a:lvl1pPr>
          </a:lstStyle>
          <a:p>
            <a:r>
              <a:rPr kumimoji="0" lang="ru-RU"/>
              <a:t>Образец заголовка</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ru-RU" sz="2000" b="0">
                <a:solidFill>
                  <a:schemeClr val="tx1"/>
                </a:solidFill>
                <a:latin typeface="Georgia" pitchFamily="18" charset="0"/>
              </a:defRPr>
            </a:lvl1pPr>
            <a:lvl2pPr marL="457200" indent="0" algn="ctr" eaLnBrk="1" latinLnBrk="0" hangingPunct="1">
              <a:buNone/>
              <a:defRPr kumimoji="0" lang="ru-RU">
                <a:solidFill>
                  <a:schemeClr val="tx1">
                    <a:tint val="75000"/>
                  </a:schemeClr>
                </a:solidFill>
              </a:defRPr>
            </a:lvl2pPr>
            <a:lvl3pPr marL="914400" indent="0" algn="ctr" eaLnBrk="1" latinLnBrk="0" hangingPunct="1">
              <a:buNone/>
              <a:defRPr kumimoji="0" lang="ru-RU">
                <a:solidFill>
                  <a:schemeClr val="tx1">
                    <a:tint val="75000"/>
                  </a:schemeClr>
                </a:solidFill>
              </a:defRPr>
            </a:lvl3pPr>
            <a:lvl4pPr marL="1371600" indent="0" algn="ctr" eaLnBrk="1" latinLnBrk="0" hangingPunct="1">
              <a:buNone/>
              <a:defRPr kumimoji="0" lang="ru-RU">
                <a:solidFill>
                  <a:schemeClr val="tx1">
                    <a:tint val="75000"/>
                  </a:schemeClr>
                </a:solidFill>
              </a:defRPr>
            </a:lvl4pPr>
            <a:lvl5pPr marL="1828800" indent="0" algn="ctr" eaLnBrk="1" latinLnBrk="0" hangingPunct="1">
              <a:buNone/>
              <a:defRPr kumimoji="0" lang="ru-RU">
                <a:solidFill>
                  <a:schemeClr val="tx1">
                    <a:tint val="75000"/>
                  </a:schemeClr>
                </a:solidFill>
              </a:defRPr>
            </a:lvl5pPr>
            <a:lvl6pPr marL="2286000" indent="0" algn="ctr" eaLnBrk="1" latinLnBrk="0" hangingPunct="1">
              <a:buNone/>
              <a:defRPr kumimoji="0" lang="ru-RU">
                <a:solidFill>
                  <a:schemeClr val="tx1">
                    <a:tint val="75000"/>
                  </a:schemeClr>
                </a:solidFill>
              </a:defRPr>
            </a:lvl6pPr>
            <a:lvl7pPr marL="2743200" indent="0" algn="ctr" eaLnBrk="1" latinLnBrk="0" hangingPunct="1">
              <a:buNone/>
              <a:defRPr kumimoji="0" lang="ru-RU">
                <a:solidFill>
                  <a:schemeClr val="tx1">
                    <a:tint val="75000"/>
                  </a:schemeClr>
                </a:solidFill>
              </a:defRPr>
            </a:lvl7pPr>
            <a:lvl8pPr marL="3200400" indent="0" algn="ctr" eaLnBrk="1" latinLnBrk="0" hangingPunct="1">
              <a:buNone/>
              <a:defRPr kumimoji="0" lang="ru-RU">
                <a:solidFill>
                  <a:schemeClr val="tx1">
                    <a:tint val="75000"/>
                  </a:schemeClr>
                </a:solidFill>
              </a:defRPr>
            </a:lvl8pPr>
            <a:lvl9pPr marL="3657600" indent="0" algn="ctr" eaLnBrk="1" latinLnBrk="0" hangingPunct="1">
              <a:buNone/>
              <a:defRPr kumimoji="0" lang="ru-RU">
                <a:solidFill>
                  <a:schemeClr val="tx1">
                    <a:tint val="75000"/>
                  </a:schemeClr>
                </a:solidFill>
              </a:defRPr>
            </a:lvl9pPr>
          </a:lstStyle>
          <a:p>
            <a:pPr eaLnBrk="1" latinLnBrk="0" hangingPunct="1"/>
            <a:r>
              <a:rPr lang="ru-RU" smtClean="0"/>
              <a:t>Образец подзаголовка</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ru-RU" sz="2000" baseline="0"/>
            </a:lvl1pPr>
          </a:lstStyle>
          <a:p>
            <a:r>
              <a:rPr kumimoji="0" lang="ru-RU"/>
              <a:t>Эмблема организации</a:t>
            </a:r>
          </a:p>
        </p:txBody>
      </p:sp>
    </p:spTree>
    <p:extLst>
      <p:ext uri="{BB962C8B-B14F-4D97-AF65-F5344CB8AC3E}">
        <p14:creationId xmlns:p14="http://schemas.microsoft.com/office/powerpoint/2010/main" xmlns="" val="66025941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ru-RU" sz="4000" b="1" cap="small" baseline="0">
                <a:solidFill>
                  <a:srgbClr val="003300"/>
                </a:solidFill>
              </a:defRPr>
            </a:lvl1pPr>
          </a:lstStyle>
          <a:p>
            <a:r>
              <a:rPr kumimoji="0" lang="ru-RU"/>
              <a:t>Образец заголовка</a:t>
            </a: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ru-RU" sz="1800"/>
            </a:lvl1pPr>
          </a:lstStyle>
          <a:p>
            <a:r>
              <a:rPr kumimoji="0" lang="ru-RU"/>
              <a:t>Эмблема организации</a:t>
            </a:r>
          </a:p>
        </p:txBody>
      </p:sp>
    </p:spTree>
    <p:extLst>
      <p:ext uri="{BB962C8B-B14F-4D97-AF65-F5344CB8AC3E}">
        <p14:creationId xmlns:p14="http://schemas.microsoft.com/office/powerpoint/2010/main" xmlns="" val="21140697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ru-RU"/>
            </a:lvl1pPr>
          </a:lstStyle>
          <a:p>
            <a:r>
              <a:rPr kumimoji="0" lang="ru-RU"/>
              <a:t>Образец заголовка</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ru-RU" sz="3200">
                <a:latin typeface="+mn-lt"/>
              </a:defRPr>
            </a:lvl1pPr>
            <a:lvl2pPr eaLnBrk="1" latinLnBrk="0" hangingPunct="1">
              <a:defRPr kumimoji="0" lang="ru-RU" sz="2800">
                <a:latin typeface="+mn-lt"/>
              </a:defRPr>
            </a:lvl2pPr>
            <a:lvl3pPr eaLnBrk="1" latinLnBrk="0" hangingPunct="1">
              <a:defRPr kumimoji="0" lang="ru-RU" sz="2400">
                <a:latin typeface="+mn-lt"/>
              </a:defRPr>
            </a:lvl3pPr>
            <a:lvl4pPr eaLnBrk="1" latinLnBrk="0" hangingPunct="1">
              <a:defRPr kumimoji="0" lang="ru-RU" sz="2400">
                <a:latin typeface="+mn-lt"/>
              </a:defRPr>
            </a:lvl4pPr>
            <a:lvl5pPr eaLnBrk="1" latinLnBrk="0" hangingPunct="1">
              <a:defRPr kumimoji="0" lang="ru-RU" sz="2400">
                <a:latin typeface="+mn-lt"/>
              </a:defRPr>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517224289"/>
      </p:ext>
    </p:extLst>
  </p:cSld>
  <p:clrMapOvr>
    <a:masterClrMapping/>
  </p:clrMapOvr>
  <p:transition spd="slow">
    <p:wipe dir="d"/>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ru-RU" sz="2800"/>
            </a:lvl1pPr>
            <a:lvl2pPr eaLnBrk="1" latinLnBrk="0" hangingPunct="1">
              <a:defRPr kumimoji="0" lang="ru-RU" sz="2400"/>
            </a:lvl2pPr>
            <a:lvl3pPr eaLnBrk="1" latinLnBrk="0" hangingPunct="1">
              <a:defRPr kumimoji="0" lang="ru-RU" sz="2000"/>
            </a:lvl3pPr>
            <a:lvl4pPr eaLnBrk="1" latinLnBrk="0" hangingPunct="1">
              <a:defRPr kumimoji="0" lang="ru-RU" sz="1800"/>
            </a:lvl4pPr>
            <a:lvl5pPr eaLnBrk="1" latinLnBrk="0" hangingPunct="1">
              <a:defRPr kumimoji="0" lang="ru-RU" sz="1800"/>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941984525"/>
      </p:ext>
    </p:extLst>
  </p:cSld>
  <p:clrMapOvr>
    <a:masterClrMapping/>
  </p:clrMapOvr>
  <p:transition spd="slow">
    <p:wipe dir="d"/>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ru-RU"/>
            </a:lvl1pPr>
          </a:lstStyle>
          <a:p>
            <a:pPr eaLnBrk="1" latinLnBrk="0" hangingPunct="1"/>
            <a:r>
              <a:rPr lang="ru-RU" smtClean="0"/>
              <a:t>Образец заголовка</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ru-RU" sz="2400" b="1"/>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ru-RU" sz="2400"/>
            </a:lvl1pPr>
            <a:lvl2pPr eaLnBrk="1" latinLnBrk="0" hangingPunct="1">
              <a:defRPr kumimoji="0" lang="ru-RU" sz="2000"/>
            </a:lvl2pPr>
            <a:lvl3pPr eaLnBrk="1" latinLnBrk="0" hangingPunct="1">
              <a:defRPr kumimoji="0" lang="ru-RU" sz="1800"/>
            </a:lvl3pPr>
            <a:lvl4pPr eaLnBrk="1" latinLnBrk="0" hangingPunct="1">
              <a:defRPr kumimoji="0" lang="ru-RU" sz="1600"/>
            </a:lvl4pPr>
            <a:lvl5pPr eaLnBrk="1" latinLnBrk="0" hangingPunct="1">
              <a:defRPr kumimoji="0" lang="ru-RU" sz="1600"/>
            </a:lvl5pPr>
            <a:lvl6pPr eaLnBrk="1" latinLnBrk="0" hangingPunct="1">
              <a:defRPr kumimoji="0" lang="ru-RU" sz="1600"/>
            </a:lvl6pPr>
            <a:lvl7pPr eaLnBrk="1" latinLnBrk="0" hangingPunct="1">
              <a:defRPr kumimoji="0" lang="ru-RU" sz="1600"/>
            </a:lvl7pPr>
            <a:lvl8pPr eaLnBrk="1" latinLnBrk="0" hangingPunct="1">
              <a:defRPr kumimoji="0" lang="ru-RU" sz="1600"/>
            </a:lvl8pPr>
            <a:lvl9pPr eaLnBrk="1" latinLnBrk="0" hangingPunct="1">
              <a:defRPr kumimoji="0" lang="ru-RU" sz="16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7" name="Date Placeholder 6"/>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8" name="Footer Placeholder 7"/>
          <p:cNvSpPr>
            <a:spLocks noGrp="1"/>
          </p:cNvSpPr>
          <p:nvPr>
            <p:ph type="ftr" sz="quarter" idx="11"/>
          </p:nvPr>
        </p:nvSpPr>
        <p:spPr/>
        <p:txBody>
          <a:bodyPr/>
          <a:lstStyle/>
          <a:p>
            <a:endParaRPr>
              <a:solidFill>
                <a:prstClr val="black">
                  <a:tint val="75000"/>
                </a:prstClr>
              </a:solidFill>
            </a:endParaRPr>
          </a:p>
        </p:txBody>
      </p:sp>
      <p:sp>
        <p:nvSpPr>
          <p:cNvPr id="9" name="Slide Number Placeholder 8"/>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968047036"/>
      </p:ext>
    </p:extLst>
  </p:cSld>
  <p:clrMapOvr>
    <a:masterClrMapping/>
  </p:clrMapOvr>
  <p:transition spd="slow">
    <p:wipe dir="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ru-RU" sz="3200"/>
            </a:lvl1pPr>
            <a:lvl2pPr eaLnBrk="1" latinLnBrk="0" hangingPunct="1">
              <a:defRPr kumimoji="0" lang="ru-RU" sz="2800"/>
            </a:lvl2pPr>
            <a:lvl3pPr eaLnBrk="1" latinLnBrk="0" hangingPunct="1">
              <a:defRPr kumimoji="0" lang="ru-RU" sz="2400"/>
            </a:lvl3pPr>
            <a:lvl4pPr eaLnBrk="1" latinLnBrk="0" hangingPunct="1">
              <a:defRPr kumimoji="0" lang="ru-RU" sz="2000"/>
            </a:lvl4pPr>
            <a:lvl5pPr eaLnBrk="1" latinLnBrk="0" hangingPunct="1">
              <a:defRPr kumimoji="0" lang="ru-RU" sz="2000"/>
            </a:lvl5pPr>
            <a:lvl6pPr eaLnBrk="1" latinLnBrk="0" hangingPunct="1">
              <a:defRPr kumimoji="0" lang="ru-RU" sz="2000"/>
            </a:lvl6pPr>
            <a:lvl7pPr eaLnBrk="1" latinLnBrk="0" hangingPunct="1">
              <a:defRPr kumimoji="0" lang="ru-RU" sz="2000"/>
            </a:lvl7pPr>
            <a:lvl8pPr eaLnBrk="1" latinLnBrk="0" hangingPunct="1">
              <a:defRPr kumimoji="0" lang="ru-RU" sz="2000"/>
            </a:lvl8pPr>
            <a:lvl9pPr eaLnBrk="1" latinLnBrk="0" hangingPunct="1">
              <a:defRPr kumimoji="0" lang="ru-RU" sz="20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840115628"/>
      </p:ext>
    </p:extLst>
  </p:cSld>
  <p:clrMapOvr>
    <a:masterClrMapping/>
  </p:clrMapOvr>
  <p:transition spd="slow">
    <p:wipe dir="d"/>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ru-RU" sz="3200"/>
            </a:lvl1pPr>
            <a:lvl2pPr marL="457200" indent="0" eaLnBrk="1" latinLnBrk="0" hangingPunct="1">
              <a:buNone/>
              <a:defRPr kumimoji="0" lang="ru-RU" sz="2800"/>
            </a:lvl2pPr>
            <a:lvl3pPr marL="914400" indent="0" eaLnBrk="1" latinLnBrk="0" hangingPunct="1">
              <a:buNone/>
              <a:defRPr kumimoji="0" lang="ru-RU" sz="2400"/>
            </a:lvl3pPr>
            <a:lvl4pPr marL="1371600" indent="0" eaLnBrk="1" latinLnBrk="0" hangingPunct="1">
              <a:buNone/>
              <a:defRPr kumimoji="0" lang="ru-RU" sz="2000"/>
            </a:lvl4pPr>
            <a:lvl5pPr marL="1828800" indent="0" eaLnBrk="1" latinLnBrk="0" hangingPunct="1">
              <a:buNone/>
              <a:defRPr kumimoji="0" lang="ru-RU" sz="2000"/>
            </a:lvl5pPr>
            <a:lvl6pPr marL="2286000" indent="0" eaLnBrk="1" latinLnBrk="0" hangingPunct="1">
              <a:buNone/>
              <a:defRPr kumimoji="0" lang="ru-RU" sz="2000"/>
            </a:lvl6pPr>
            <a:lvl7pPr marL="2743200" indent="0" eaLnBrk="1" latinLnBrk="0" hangingPunct="1">
              <a:buNone/>
              <a:defRPr kumimoji="0" lang="ru-RU" sz="2000"/>
            </a:lvl7pPr>
            <a:lvl8pPr marL="3200400" indent="0" eaLnBrk="1" latinLnBrk="0" hangingPunct="1">
              <a:buNone/>
              <a:defRPr kumimoji="0" lang="ru-RU" sz="2000"/>
            </a:lvl8pPr>
            <a:lvl9pPr marL="3657600" indent="0" eaLnBrk="1" latinLnBrk="0" hangingPunct="1">
              <a:buNone/>
              <a:defRPr kumimoji="0" lang="ru-RU" sz="2000"/>
            </a:lvl9pPr>
          </a:lstStyle>
          <a:p>
            <a:pPr eaLnBrk="1" latinLnBrk="0" hangingPunct="1"/>
            <a:r>
              <a:rPr lang="ru-RU" smtClean="0"/>
              <a:t>Вставка рисунка</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5"/>
          <p:cNvSpPr>
            <a:spLocks noGrp="1"/>
          </p:cNvSpPr>
          <p:nvPr>
            <p:ph type="ftr" sz="quarter" idx="11"/>
          </p:nvPr>
        </p:nvSpPr>
        <p:spPr/>
        <p:txBody>
          <a:bodyPr/>
          <a:lstStyle/>
          <a:p>
            <a:endParaRPr>
              <a:solidFill>
                <a:prstClr val="black">
                  <a:tint val="75000"/>
                </a:prstClr>
              </a:solidFill>
            </a:endParaRPr>
          </a:p>
        </p:txBody>
      </p:sp>
      <p:sp>
        <p:nvSpPr>
          <p:cNvPr id="7" name="Slide Number Placeholder 6"/>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1737708829"/>
      </p:ext>
    </p:extLst>
  </p:cSld>
  <p:clrMapOvr>
    <a:masterClrMapping/>
  </p:clrMapOvr>
  <p:transition spd="slow">
    <p:wipe di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2791913586"/>
      </p:ext>
    </p:extLst>
  </p:cSld>
  <p:clrMapOvr>
    <a:masterClrMapping/>
  </p:clrMapOvr>
  <p:transition spd="slow">
    <p:wipe dir="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11"/>
          </p:nvPr>
        </p:nvSpPr>
        <p:spPr/>
        <p:txBody>
          <a:bodyPr/>
          <a:lstStyle/>
          <a:p>
            <a:endParaRPr>
              <a:solidFill>
                <a:prstClr val="black">
                  <a:tint val="75000"/>
                </a:prstClr>
              </a:solidFill>
            </a:endParaRPr>
          </a:p>
        </p:txBody>
      </p:sp>
      <p:sp>
        <p:nvSpPr>
          <p:cNvPr id="6" name="Slide Number Placeholder 5"/>
          <p:cNvSpPr>
            <a:spLocks noGrp="1"/>
          </p:cNvSpPr>
          <p:nvPr>
            <p:ph type="sldNum" sz="quarter" idx="12"/>
          </p:nvPr>
        </p:nvSpPr>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447656462"/>
      </p:ext>
    </p:extLst>
  </p:cSld>
  <p:clrMapOvr>
    <a:masterClrMapping/>
  </p:clrMapOvr>
  <p:transition spd="slow">
    <p:wipe dir="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ru-RU" baseline="0"/>
            </a:lvl4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ru-RU" baseline="0"/>
            </a:lvl4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6" name="Footer Placeholder 4"/>
          <p:cNvSpPr>
            <a:spLocks noGrp="1"/>
          </p:cNvSpPr>
          <p:nvPr>
            <p:ph type="ftr" sz="quarter" idx="11"/>
          </p:nvPr>
        </p:nvSpPr>
        <p:spPr>
          <a:xfrm>
            <a:off x="3352800" y="6356350"/>
            <a:ext cx="2895600" cy="365125"/>
          </a:xfrm>
        </p:spPr>
        <p:txBody>
          <a:bodyPr/>
          <a:lstStyle/>
          <a:p>
            <a:endParaRPr>
              <a:solidFill>
                <a:prstClr val="black">
                  <a:tint val="75000"/>
                </a:prstClr>
              </a:solidFill>
            </a:endParaRP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xmlns="" val="399607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6" Type="http://schemas.openxmlformats.org/officeDocument/2006/relationships/image" Target="../media/image2.png"/><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image" Target="../media/image1.jpeg"/><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2.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2.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image" Target="../media/image2.pn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image" Target="../media/image2.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image" Target="../media/image2.pn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6" Type="http://schemas.openxmlformats.org/officeDocument/2006/relationships/image" Target="../media/image2.pn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image" Target="../media/image1.jpeg"/><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ru-RU" smtClean="0"/>
              <a:t>Образец заголовка</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ru-RU" sz="1200">
                <a:solidFill>
                  <a:schemeClr val="tx1">
                    <a:tint val="75000"/>
                  </a:schemeClr>
                </a:solidFill>
              </a:defRPr>
            </a:lvl1p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ru-RU"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ru-RU" sz="1200">
                <a:solidFill>
                  <a:schemeClr val="tx1">
                    <a:tint val="75000"/>
                  </a:schemeClr>
                </a:solidFill>
              </a:defRPr>
            </a:lvl1pPr>
          </a:lstStyle>
          <a:p>
            <a:fld id="{33D6E5A2-EC83-451F-A719-9AC1370DD5CF}" type="slidenum">
              <a:rPr>
                <a:solidFill>
                  <a:prstClr val="black">
                    <a:tint val="75000"/>
                  </a:prstClr>
                </a:solidFill>
              </a:rPr>
              <a:pPr/>
              <a:t>‹#›</a:t>
            </a:fld>
            <a:endParaRPr>
              <a:solidFill>
                <a:prstClr val="black">
                  <a:tint val="75000"/>
                </a:prstClr>
              </a:solidFill>
            </a:endParaRPr>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277146165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ru-RU"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ru-RU"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ru-RU"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ru-RU"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ru-RU"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9pPr>
    </p:bodyStyle>
    <p:otherStyle>
      <a:defPPr>
        <a:defRPr kumimoji="0" lang="ru-RU"/>
      </a:defPPr>
      <a:lvl1pPr marL="0" algn="l" defTabSz="914400" rtl="0" eaLnBrk="1" latinLnBrk="0" hangingPunct="1">
        <a:defRPr kumimoji="0" lang="ru-RU" sz="1800" kern="1200">
          <a:solidFill>
            <a:schemeClr val="tx1"/>
          </a:solidFill>
          <a:latin typeface="+mn-lt"/>
          <a:ea typeface="+mn-ea"/>
          <a:cs typeface="+mn-cs"/>
        </a:defRPr>
      </a:lvl1pPr>
      <a:lvl2pPr marL="457200" algn="l" defTabSz="914400" rtl="0" eaLnBrk="1" latinLnBrk="0" hangingPunct="1">
        <a:defRPr kumimoji="0" lang="ru-RU" sz="1800" kern="1200">
          <a:solidFill>
            <a:schemeClr val="tx1"/>
          </a:solidFill>
          <a:latin typeface="+mn-lt"/>
          <a:ea typeface="+mn-ea"/>
          <a:cs typeface="+mn-cs"/>
        </a:defRPr>
      </a:lvl2pPr>
      <a:lvl3pPr marL="914400" algn="l" defTabSz="914400" rtl="0" eaLnBrk="1" latinLnBrk="0" hangingPunct="1">
        <a:defRPr kumimoji="0" lang="ru-RU" sz="1800" kern="1200">
          <a:solidFill>
            <a:schemeClr val="tx1"/>
          </a:solidFill>
          <a:latin typeface="+mn-lt"/>
          <a:ea typeface="+mn-ea"/>
          <a:cs typeface="+mn-cs"/>
        </a:defRPr>
      </a:lvl3pPr>
      <a:lvl4pPr marL="1371600" algn="l" defTabSz="914400" rtl="0" eaLnBrk="1" latinLnBrk="0" hangingPunct="1">
        <a:defRPr kumimoji="0" lang="ru-RU" sz="1800" kern="1200">
          <a:solidFill>
            <a:schemeClr val="tx1"/>
          </a:solidFill>
          <a:latin typeface="+mn-lt"/>
          <a:ea typeface="+mn-ea"/>
          <a:cs typeface="+mn-cs"/>
        </a:defRPr>
      </a:lvl4pPr>
      <a:lvl5pPr marL="1828800" algn="l" defTabSz="914400" rtl="0" eaLnBrk="1" latinLnBrk="0" hangingPunct="1">
        <a:defRPr kumimoji="0" lang="ru-RU" sz="1800" kern="1200">
          <a:solidFill>
            <a:schemeClr val="tx1"/>
          </a:solidFill>
          <a:latin typeface="+mn-lt"/>
          <a:ea typeface="+mn-ea"/>
          <a:cs typeface="+mn-cs"/>
        </a:defRPr>
      </a:lvl5pPr>
      <a:lvl6pPr marL="2286000" algn="l" defTabSz="914400" rtl="0" eaLnBrk="1" latinLnBrk="0" hangingPunct="1">
        <a:defRPr kumimoji="0" lang="ru-RU" sz="1800" kern="1200">
          <a:solidFill>
            <a:schemeClr val="tx1"/>
          </a:solidFill>
          <a:latin typeface="+mn-lt"/>
          <a:ea typeface="+mn-ea"/>
          <a:cs typeface="+mn-cs"/>
        </a:defRPr>
      </a:lvl6pPr>
      <a:lvl7pPr marL="2743200" algn="l" defTabSz="914400" rtl="0" eaLnBrk="1" latinLnBrk="0" hangingPunct="1">
        <a:defRPr kumimoji="0" lang="ru-RU" sz="1800" kern="1200">
          <a:solidFill>
            <a:schemeClr val="tx1"/>
          </a:solidFill>
          <a:latin typeface="+mn-lt"/>
          <a:ea typeface="+mn-ea"/>
          <a:cs typeface="+mn-cs"/>
        </a:defRPr>
      </a:lvl7pPr>
      <a:lvl8pPr marL="3200400" algn="l" defTabSz="914400" rtl="0" eaLnBrk="1" latinLnBrk="0" hangingPunct="1">
        <a:defRPr kumimoji="0" lang="ru-RU" sz="1800" kern="1200">
          <a:solidFill>
            <a:schemeClr val="tx1"/>
          </a:solidFill>
          <a:latin typeface="+mn-lt"/>
          <a:ea typeface="+mn-ea"/>
          <a:cs typeface="+mn-cs"/>
        </a:defRPr>
      </a:lvl8pPr>
      <a:lvl9pPr marL="3657600" algn="l" defTabSz="914400" rtl="0" eaLnBrk="1" latinLnBrk="0" hangingPunct="1">
        <a:defRPr kumimoji="0" lang="ru-RU"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ru-RU" smtClean="0"/>
              <a:t>Образец заголовка</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ru-RU" sz="1200">
                <a:solidFill>
                  <a:schemeClr val="tx1">
                    <a:tint val="75000"/>
                  </a:schemeClr>
                </a:solidFill>
              </a:defRPr>
            </a:lvl1p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ru-RU"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ru-RU" sz="1200">
                <a:solidFill>
                  <a:schemeClr val="tx1">
                    <a:tint val="75000"/>
                  </a:schemeClr>
                </a:solidFill>
              </a:defRPr>
            </a:lvl1pPr>
          </a:lstStyle>
          <a:p>
            <a:fld id="{33D6E5A2-EC83-451F-A719-9AC1370DD5CF}" type="slidenum">
              <a:rPr>
                <a:solidFill>
                  <a:prstClr val="black">
                    <a:tint val="75000"/>
                  </a:prstClr>
                </a:solidFill>
              </a:rPr>
              <a:pPr/>
              <a:t>‹#›</a:t>
            </a:fld>
            <a:endParaRPr>
              <a:solidFill>
                <a:prstClr val="black">
                  <a:tint val="75000"/>
                </a:prstClr>
              </a:solidFill>
            </a:endParaRPr>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3792261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ru-RU"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ru-RU"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ru-RU"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ru-RU"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ru-RU"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9pPr>
    </p:bodyStyle>
    <p:otherStyle>
      <a:defPPr>
        <a:defRPr kumimoji="0" lang="ru-RU"/>
      </a:defPPr>
      <a:lvl1pPr marL="0" algn="l" defTabSz="914400" rtl="0" eaLnBrk="1" latinLnBrk="0" hangingPunct="1">
        <a:defRPr kumimoji="0" lang="ru-RU" sz="1800" kern="1200">
          <a:solidFill>
            <a:schemeClr val="tx1"/>
          </a:solidFill>
          <a:latin typeface="+mn-lt"/>
          <a:ea typeface="+mn-ea"/>
          <a:cs typeface="+mn-cs"/>
        </a:defRPr>
      </a:lvl1pPr>
      <a:lvl2pPr marL="457200" algn="l" defTabSz="914400" rtl="0" eaLnBrk="1" latinLnBrk="0" hangingPunct="1">
        <a:defRPr kumimoji="0" lang="ru-RU" sz="1800" kern="1200">
          <a:solidFill>
            <a:schemeClr val="tx1"/>
          </a:solidFill>
          <a:latin typeface="+mn-lt"/>
          <a:ea typeface="+mn-ea"/>
          <a:cs typeface="+mn-cs"/>
        </a:defRPr>
      </a:lvl2pPr>
      <a:lvl3pPr marL="914400" algn="l" defTabSz="914400" rtl="0" eaLnBrk="1" latinLnBrk="0" hangingPunct="1">
        <a:defRPr kumimoji="0" lang="ru-RU" sz="1800" kern="1200">
          <a:solidFill>
            <a:schemeClr val="tx1"/>
          </a:solidFill>
          <a:latin typeface="+mn-lt"/>
          <a:ea typeface="+mn-ea"/>
          <a:cs typeface="+mn-cs"/>
        </a:defRPr>
      </a:lvl3pPr>
      <a:lvl4pPr marL="1371600" algn="l" defTabSz="914400" rtl="0" eaLnBrk="1" latinLnBrk="0" hangingPunct="1">
        <a:defRPr kumimoji="0" lang="ru-RU" sz="1800" kern="1200">
          <a:solidFill>
            <a:schemeClr val="tx1"/>
          </a:solidFill>
          <a:latin typeface="+mn-lt"/>
          <a:ea typeface="+mn-ea"/>
          <a:cs typeface="+mn-cs"/>
        </a:defRPr>
      </a:lvl4pPr>
      <a:lvl5pPr marL="1828800" algn="l" defTabSz="914400" rtl="0" eaLnBrk="1" latinLnBrk="0" hangingPunct="1">
        <a:defRPr kumimoji="0" lang="ru-RU" sz="1800" kern="1200">
          <a:solidFill>
            <a:schemeClr val="tx1"/>
          </a:solidFill>
          <a:latin typeface="+mn-lt"/>
          <a:ea typeface="+mn-ea"/>
          <a:cs typeface="+mn-cs"/>
        </a:defRPr>
      </a:lvl5pPr>
      <a:lvl6pPr marL="2286000" algn="l" defTabSz="914400" rtl="0" eaLnBrk="1" latinLnBrk="0" hangingPunct="1">
        <a:defRPr kumimoji="0" lang="ru-RU" sz="1800" kern="1200">
          <a:solidFill>
            <a:schemeClr val="tx1"/>
          </a:solidFill>
          <a:latin typeface="+mn-lt"/>
          <a:ea typeface="+mn-ea"/>
          <a:cs typeface="+mn-cs"/>
        </a:defRPr>
      </a:lvl6pPr>
      <a:lvl7pPr marL="2743200" algn="l" defTabSz="914400" rtl="0" eaLnBrk="1" latinLnBrk="0" hangingPunct="1">
        <a:defRPr kumimoji="0" lang="ru-RU" sz="1800" kern="1200">
          <a:solidFill>
            <a:schemeClr val="tx1"/>
          </a:solidFill>
          <a:latin typeface="+mn-lt"/>
          <a:ea typeface="+mn-ea"/>
          <a:cs typeface="+mn-cs"/>
        </a:defRPr>
      </a:lvl7pPr>
      <a:lvl8pPr marL="3200400" algn="l" defTabSz="914400" rtl="0" eaLnBrk="1" latinLnBrk="0" hangingPunct="1">
        <a:defRPr kumimoji="0" lang="ru-RU" sz="1800" kern="1200">
          <a:solidFill>
            <a:schemeClr val="tx1"/>
          </a:solidFill>
          <a:latin typeface="+mn-lt"/>
          <a:ea typeface="+mn-ea"/>
          <a:cs typeface="+mn-cs"/>
        </a:defRPr>
      </a:lvl8pPr>
      <a:lvl9pPr marL="3657600" algn="l" defTabSz="914400" rtl="0" eaLnBrk="1" latinLnBrk="0" hangingPunct="1">
        <a:defRPr kumimoji="0" lang="ru-RU"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ru-RU" smtClean="0"/>
              <a:t>Образец заголовка</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ru-RU" sz="1200">
                <a:solidFill>
                  <a:schemeClr val="tx1">
                    <a:tint val="75000"/>
                  </a:schemeClr>
                </a:solidFill>
              </a:defRPr>
            </a:lvl1p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ru-RU"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ru-RU" sz="1200">
                <a:solidFill>
                  <a:schemeClr val="tx1">
                    <a:tint val="75000"/>
                  </a:schemeClr>
                </a:solidFill>
              </a:defRPr>
            </a:lvl1pPr>
          </a:lstStyle>
          <a:p>
            <a:fld id="{33D6E5A2-EC83-451F-A719-9AC1370DD5CF}" type="slidenum">
              <a:rPr>
                <a:solidFill>
                  <a:prstClr val="black">
                    <a:tint val="75000"/>
                  </a:prstClr>
                </a:solidFill>
              </a:rPr>
              <a:pPr/>
              <a:t>‹#›</a:t>
            </a:fld>
            <a:endParaRPr>
              <a:solidFill>
                <a:prstClr val="black">
                  <a:tint val="75000"/>
                </a:prstClr>
              </a:solidFill>
            </a:endParaRPr>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5256026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ru-RU"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ru-RU"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ru-RU"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ru-RU"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ru-RU"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9pPr>
    </p:bodyStyle>
    <p:otherStyle>
      <a:defPPr>
        <a:defRPr kumimoji="0" lang="ru-RU"/>
      </a:defPPr>
      <a:lvl1pPr marL="0" algn="l" defTabSz="914400" rtl="0" eaLnBrk="1" latinLnBrk="0" hangingPunct="1">
        <a:defRPr kumimoji="0" lang="ru-RU" sz="1800" kern="1200">
          <a:solidFill>
            <a:schemeClr val="tx1"/>
          </a:solidFill>
          <a:latin typeface="+mn-lt"/>
          <a:ea typeface="+mn-ea"/>
          <a:cs typeface="+mn-cs"/>
        </a:defRPr>
      </a:lvl1pPr>
      <a:lvl2pPr marL="457200" algn="l" defTabSz="914400" rtl="0" eaLnBrk="1" latinLnBrk="0" hangingPunct="1">
        <a:defRPr kumimoji="0" lang="ru-RU" sz="1800" kern="1200">
          <a:solidFill>
            <a:schemeClr val="tx1"/>
          </a:solidFill>
          <a:latin typeface="+mn-lt"/>
          <a:ea typeface="+mn-ea"/>
          <a:cs typeface="+mn-cs"/>
        </a:defRPr>
      </a:lvl2pPr>
      <a:lvl3pPr marL="914400" algn="l" defTabSz="914400" rtl="0" eaLnBrk="1" latinLnBrk="0" hangingPunct="1">
        <a:defRPr kumimoji="0" lang="ru-RU" sz="1800" kern="1200">
          <a:solidFill>
            <a:schemeClr val="tx1"/>
          </a:solidFill>
          <a:latin typeface="+mn-lt"/>
          <a:ea typeface="+mn-ea"/>
          <a:cs typeface="+mn-cs"/>
        </a:defRPr>
      </a:lvl3pPr>
      <a:lvl4pPr marL="1371600" algn="l" defTabSz="914400" rtl="0" eaLnBrk="1" latinLnBrk="0" hangingPunct="1">
        <a:defRPr kumimoji="0" lang="ru-RU" sz="1800" kern="1200">
          <a:solidFill>
            <a:schemeClr val="tx1"/>
          </a:solidFill>
          <a:latin typeface="+mn-lt"/>
          <a:ea typeface="+mn-ea"/>
          <a:cs typeface="+mn-cs"/>
        </a:defRPr>
      </a:lvl4pPr>
      <a:lvl5pPr marL="1828800" algn="l" defTabSz="914400" rtl="0" eaLnBrk="1" latinLnBrk="0" hangingPunct="1">
        <a:defRPr kumimoji="0" lang="ru-RU" sz="1800" kern="1200">
          <a:solidFill>
            <a:schemeClr val="tx1"/>
          </a:solidFill>
          <a:latin typeface="+mn-lt"/>
          <a:ea typeface="+mn-ea"/>
          <a:cs typeface="+mn-cs"/>
        </a:defRPr>
      </a:lvl5pPr>
      <a:lvl6pPr marL="2286000" algn="l" defTabSz="914400" rtl="0" eaLnBrk="1" latinLnBrk="0" hangingPunct="1">
        <a:defRPr kumimoji="0" lang="ru-RU" sz="1800" kern="1200">
          <a:solidFill>
            <a:schemeClr val="tx1"/>
          </a:solidFill>
          <a:latin typeface="+mn-lt"/>
          <a:ea typeface="+mn-ea"/>
          <a:cs typeface="+mn-cs"/>
        </a:defRPr>
      </a:lvl6pPr>
      <a:lvl7pPr marL="2743200" algn="l" defTabSz="914400" rtl="0" eaLnBrk="1" latinLnBrk="0" hangingPunct="1">
        <a:defRPr kumimoji="0" lang="ru-RU" sz="1800" kern="1200">
          <a:solidFill>
            <a:schemeClr val="tx1"/>
          </a:solidFill>
          <a:latin typeface="+mn-lt"/>
          <a:ea typeface="+mn-ea"/>
          <a:cs typeface="+mn-cs"/>
        </a:defRPr>
      </a:lvl7pPr>
      <a:lvl8pPr marL="3200400" algn="l" defTabSz="914400" rtl="0" eaLnBrk="1" latinLnBrk="0" hangingPunct="1">
        <a:defRPr kumimoji="0" lang="ru-RU" sz="1800" kern="1200">
          <a:solidFill>
            <a:schemeClr val="tx1"/>
          </a:solidFill>
          <a:latin typeface="+mn-lt"/>
          <a:ea typeface="+mn-ea"/>
          <a:cs typeface="+mn-cs"/>
        </a:defRPr>
      </a:lvl8pPr>
      <a:lvl9pPr marL="3657600" algn="l" defTabSz="914400" rtl="0" eaLnBrk="1" latinLnBrk="0" hangingPunct="1">
        <a:defRPr kumimoji="0" lang="ru-RU"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ru-RU" smtClean="0"/>
              <a:t>Образец заголовка</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ru-RU" sz="1200">
                <a:solidFill>
                  <a:schemeClr val="tx1">
                    <a:tint val="75000"/>
                  </a:schemeClr>
                </a:solidFill>
              </a:defRPr>
            </a:lvl1p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ru-RU"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ru-RU" sz="1200">
                <a:solidFill>
                  <a:schemeClr val="tx1">
                    <a:tint val="75000"/>
                  </a:schemeClr>
                </a:solidFill>
              </a:defRPr>
            </a:lvl1pPr>
          </a:lstStyle>
          <a:p>
            <a:fld id="{33D6E5A2-EC83-451F-A719-9AC1370DD5CF}" type="slidenum">
              <a:rPr>
                <a:solidFill>
                  <a:prstClr val="black">
                    <a:tint val="75000"/>
                  </a:prstClr>
                </a:solidFill>
              </a:rPr>
              <a:pPr/>
              <a:t>‹#›</a:t>
            </a:fld>
            <a:endParaRPr>
              <a:solidFill>
                <a:prstClr val="black">
                  <a:tint val="75000"/>
                </a:prstClr>
              </a:solidFill>
            </a:endParaRPr>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23719257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ru-RU"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ru-RU"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ru-RU"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ru-RU"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ru-RU"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9pPr>
    </p:bodyStyle>
    <p:otherStyle>
      <a:defPPr>
        <a:defRPr kumimoji="0" lang="ru-RU"/>
      </a:defPPr>
      <a:lvl1pPr marL="0" algn="l" defTabSz="914400" rtl="0" eaLnBrk="1" latinLnBrk="0" hangingPunct="1">
        <a:defRPr kumimoji="0" lang="ru-RU" sz="1800" kern="1200">
          <a:solidFill>
            <a:schemeClr val="tx1"/>
          </a:solidFill>
          <a:latin typeface="+mn-lt"/>
          <a:ea typeface="+mn-ea"/>
          <a:cs typeface="+mn-cs"/>
        </a:defRPr>
      </a:lvl1pPr>
      <a:lvl2pPr marL="457200" algn="l" defTabSz="914400" rtl="0" eaLnBrk="1" latinLnBrk="0" hangingPunct="1">
        <a:defRPr kumimoji="0" lang="ru-RU" sz="1800" kern="1200">
          <a:solidFill>
            <a:schemeClr val="tx1"/>
          </a:solidFill>
          <a:latin typeface="+mn-lt"/>
          <a:ea typeface="+mn-ea"/>
          <a:cs typeface="+mn-cs"/>
        </a:defRPr>
      </a:lvl2pPr>
      <a:lvl3pPr marL="914400" algn="l" defTabSz="914400" rtl="0" eaLnBrk="1" latinLnBrk="0" hangingPunct="1">
        <a:defRPr kumimoji="0" lang="ru-RU" sz="1800" kern="1200">
          <a:solidFill>
            <a:schemeClr val="tx1"/>
          </a:solidFill>
          <a:latin typeface="+mn-lt"/>
          <a:ea typeface="+mn-ea"/>
          <a:cs typeface="+mn-cs"/>
        </a:defRPr>
      </a:lvl3pPr>
      <a:lvl4pPr marL="1371600" algn="l" defTabSz="914400" rtl="0" eaLnBrk="1" latinLnBrk="0" hangingPunct="1">
        <a:defRPr kumimoji="0" lang="ru-RU" sz="1800" kern="1200">
          <a:solidFill>
            <a:schemeClr val="tx1"/>
          </a:solidFill>
          <a:latin typeface="+mn-lt"/>
          <a:ea typeface="+mn-ea"/>
          <a:cs typeface="+mn-cs"/>
        </a:defRPr>
      </a:lvl4pPr>
      <a:lvl5pPr marL="1828800" algn="l" defTabSz="914400" rtl="0" eaLnBrk="1" latinLnBrk="0" hangingPunct="1">
        <a:defRPr kumimoji="0" lang="ru-RU" sz="1800" kern="1200">
          <a:solidFill>
            <a:schemeClr val="tx1"/>
          </a:solidFill>
          <a:latin typeface="+mn-lt"/>
          <a:ea typeface="+mn-ea"/>
          <a:cs typeface="+mn-cs"/>
        </a:defRPr>
      </a:lvl5pPr>
      <a:lvl6pPr marL="2286000" algn="l" defTabSz="914400" rtl="0" eaLnBrk="1" latinLnBrk="0" hangingPunct="1">
        <a:defRPr kumimoji="0" lang="ru-RU" sz="1800" kern="1200">
          <a:solidFill>
            <a:schemeClr val="tx1"/>
          </a:solidFill>
          <a:latin typeface="+mn-lt"/>
          <a:ea typeface="+mn-ea"/>
          <a:cs typeface="+mn-cs"/>
        </a:defRPr>
      </a:lvl6pPr>
      <a:lvl7pPr marL="2743200" algn="l" defTabSz="914400" rtl="0" eaLnBrk="1" latinLnBrk="0" hangingPunct="1">
        <a:defRPr kumimoji="0" lang="ru-RU" sz="1800" kern="1200">
          <a:solidFill>
            <a:schemeClr val="tx1"/>
          </a:solidFill>
          <a:latin typeface="+mn-lt"/>
          <a:ea typeface="+mn-ea"/>
          <a:cs typeface="+mn-cs"/>
        </a:defRPr>
      </a:lvl7pPr>
      <a:lvl8pPr marL="3200400" algn="l" defTabSz="914400" rtl="0" eaLnBrk="1" latinLnBrk="0" hangingPunct="1">
        <a:defRPr kumimoji="0" lang="ru-RU" sz="1800" kern="1200">
          <a:solidFill>
            <a:schemeClr val="tx1"/>
          </a:solidFill>
          <a:latin typeface="+mn-lt"/>
          <a:ea typeface="+mn-ea"/>
          <a:cs typeface="+mn-cs"/>
        </a:defRPr>
      </a:lvl8pPr>
      <a:lvl9pPr marL="3657600" algn="l" defTabSz="914400" rtl="0" eaLnBrk="1" latinLnBrk="0" hangingPunct="1">
        <a:defRPr kumimoji="0" lang="ru-RU"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ru-RU" smtClean="0"/>
              <a:t>Образец заголовка</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ru-RU" sz="1200">
                <a:solidFill>
                  <a:schemeClr val="tx1">
                    <a:tint val="75000"/>
                  </a:schemeClr>
                </a:solidFill>
              </a:defRPr>
            </a:lvl1p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ru-RU"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ru-RU" sz="1200">
                <a:solidFill>
                  <a:schemeClr val="tx1">
                    <a:tint val="75000"/>
                  </a:schemeClr>
                </a:solidFill>
              </a:defRPr>
            </a:lvl1pPr>
          </a:lstStyle>
          <a:p>
            <a:fld id="{33D6E5A2-EC83-451F-A719-9AC1370DD5CF}" type="slidenum">
              <a:rPr>
                <a:solidFill>
                  <a:prstClr val="black">
                    <a:tint val="75000"/>
                  </a:prstClr>
                </a:solidFill>
              </a:rPr>
              <a:pPr/>
              <a:t>‹#›</a:t>
            </a:fld>
            <a:endParaRPr>
              <a:solidFill>
                <a:prstClr val="black">
                  <a:tint val="75000"/>
                </a:prstClr>
              </a:solidFill>
            </a:endParaRPr>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327288912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ru-RU"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ru-RU"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ru-RU"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ru-RU"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ru-RU"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9pPr>
    </p:bodyStyle>
    <p:otherStyle>
      <a:defPPr>
        <a:defRPr kumimoji="0" lang="ru-RU"/>
      </a:defPPr>
      <a:lvl1pPr marL="0" algn="l" defTabSz="914400" rtl="0" eaLnBrk="1" latinLnBrk="0" hangingPunct="1">
        <a:defRPr kumimoji="0" lang="ru-RU" sz="1800" kern="1200">
          <a:solidFill>
            <a:schemeClr val="tx1"/>
          </a:solidFill>
          <a:latin typeface="+mn-lt"/>
          <a:ea typeface="+mn-ea"/>
          <a:cs typeface="+mn-cs"/>
        </a:defRPr>
      </a:lvl1pPr>
      <a:lvl2pPr marL="457200" algn="l" defTabSz="914400" rtl="0" eaLnBrk="1" latinLnBrk="0" hangingPunct="1">
        <a:defRPr kumimoji="0" lang="ru-RU" sz="1800" kern="1200">
          <a:solidFill>
            <a:schemeClr val="tx1"/>
          </a:solidFill>
          <a:latin typeface="+mn-lt"/>
          <a:ea typeface="+mn-ea"/>
          <a:cs typeface="+mn-cs"/>
        </a:defRPr>
      </a:lvl2pPr>
      <a:lvl3pPr marL="914400" algn="l" defTabSz="914400" rtl="0" eaLnBrk="1" latinLnBrk="0" hangingPunct="1">
        <a:defRPr kumimoji="0" lang="ru-RU" sz="1800" kern="1200">
          <a:solidFill>
            <a:schemeClr val="tx1"/>
          </a:solidFill>
          <a:latin typeface="+mn-lt"/>
          <a:ea typeface="+mn-ea"/>
          <a:cs typeface="+mn-cs"/>
        </a:defRPr>
      </a:lvl3pPr>
      <a:lvl4pPr marL="1371600" algn="l" defTabSz="914400" rtl="0" eaLnBrk="1" latinLnBrk="0" hangingPunct="1">
        <a:defRPr kumimoji="0" lang="ru-RU" sz="1800" kern="1200">
          <a:solidFill>
            <a:schemeClr val="tx1"/>
          </a:solidFill>
          <a:latin typeface="+mn-lt"/>
          <a:ea typeface="+mn-ea"/>
          <a:cs typeface="+mn-cs"/>
        </a:defRPr>
      </a:lvl4pPr>
      <a:lvl5pPr marL="1828800" algn="l" defTabSz="914400" rtl="0" eaLnBrk="1" latinLnBrk="0" hangingPunct="1">
        <a:defRPr kumimoji="0" lang="ru-RU" sz="1800" kern="1200">
          <a:solidFill>
            <a:schemeClr val="tx1"/>
          </a:solidFill>
          <a:latin typeface="+mn-lt"/>
          <a:ea typeface="+mn-ea"/>
          <a:cs typeface="+mn-cs"/>
        </a:defRPr>
      </a:lvl5pPr>
      <a:lvl6pPr marL="2286000" algn="l" defTabSz="914400" rtl="0" eaLnBrk="1" latinLnBrk="0" hangingPunct="1">
        <a:defRPr kumimoji="0" lang="ru-RU" sz="1800" kern="1200">
          <a:solidFill>
            <a:schemeClr val="tx1"/>
          </a:solidFill>
          <a:latin typeface="+mn-lt"/>
          <a:ea typeface="+mn-ea"/>
          <a:cs typeface="+mn-cs"/>
        </a:defRPr>
      </a:lvl6pPr>
      <a:lvl7pPr marL="2743200" algn="l" defTabSz="914400" rtl="0" eaLnBrk="1" latinLnBrk="0" hangingPunct="1">
        <a:defRPr kumimoji="0" lang="ru-RU" sz="1800" kern="1200">
          <a:solidFill>
            <a:schemeClr val="tx1"/>
          </a:solidFill>
          <a:latin typeface="+mn-lt"/>
          <a:ea typeface="+mn-ea"/>
          <a:cs typeface="+mn-cs"/>
        </a:defRPr>
      </a:lvl7pPr>
      <a:lvl8pPr marL="3200400" algn="l" defTabSz="914400" rtl="0" eaLnBrk="1" latinLnBrk="0" hangingPunct="1">
        <a:defRPr kumimoji="0" lang="ru-RU" sz="1800" kern="1200">
          <a:solidFill>
            <a:schemeClr val="tx1"/>
          </a:solidFill>
          <a:latin typeface="+mn-lt"/>
          <a:ea typeface="+mn-ea"/>
          <a:cs typeface="+mn-cs"/>
        </a:defRPr>
      </a:lvl8pPr>
      <a:lvl9pPr marL="3657600" algn="l" defTabSz="914400" rtl="0" eaLnBrk="1" latinLnBrk="0" hangingPunct="1">
        <a:defRPr kumimoji="0" lang="ru-RU"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ru-RU" smtClean="0"/>
              <a:t>Образец заголовка</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ru-RU" sz="1200">
                <a:solidFill>
                  <a:schemeClr val="tx1">
                    <a:tint val="75000"/>
                  </a:schemeClr>
                </a:solidFill>
              </a:defRPr>
            </a:lvl1p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ru-RU"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ru-RU" sz="1200">
                <a:solidFill>
                  <a:schemeClr val="tx1">
                    <a:tint val="75000"/>
                  </a:schemeClr>
                </a:solidFill>
              </a:defRPr>
            </a:lvl1pPr>
          </a:lstStyle>
          <a:p>
            <a:fld id="{33D6E5A2-EC83-451F-A719-9AC1370DD5CF}" type="slidenum">
              <a:rPr>
                <a:solidFill>
                  <a:prstClr val="black">
                    <a:tint val="75000"/>
                  </a:prstClr>
                </a:solidFill>
              </a:rPr>
              <a:pPr/>
              <a:t>‹#›</a:t>
            </a:fld>
            <a:endParaRPr>
              <a:solidFill>
                <a:prstClr val="black">
                  <a:tint val="75000"/>
                </a:prstClr>
              </a:solidFill>
            </a:endParaRPr>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403838677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ru-RU"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ru-RU"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ru-RU"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ru-RU"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ru-RU"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9pPr>
    </p:bodyStyle>
    <p:otherStyle>
      <a:defPPr>
        <a:defRPr kumimoji="0" lang="ru-RU"/>
      </a:defPPr>
      <a:lvl1pPr marL="0" algn="l" defTabSz="914400" rtl="0" eaLnBrk="1" latinLnBrk="0" hangingPunct="1">
        <a:defRPr kumimoji="0" lang="ru-RU" sz="1800" kern="1200">
          <a:solidFill>
            <a:schemeClr val="tx1"/>
          </a:solidFill>
          <a:latin typeface="+mn-lt"/>
          <a:ea typeface="+mn-ea"/>
          <a:cs typeface="+mn-cs"/>
        </a:defRPr>
      </a:lvl1pPr>
      <a:lvl2pPr marL="457200" algn="l" defTabSz="914400" rtl="0" eaLnBrk="1" latinLnBrk="0" hangingPunct="1">
        <a:defRPr kumimoji="0" lang="ru-RU" sz="1800" kern="1200">
          <a:solidFill>
            <a:schemeClr val="tx1"/>
          </a:solidFill>
          <a:latin typeface="+mn-lt"/>
          <a:ea typeface="+mn-ea"/>
          <a:cs typeface="+mn-cs"/>
        </a:defRPr>
      </a:lvl2pPr>
      <a:lvl3pPr marL="914400" algn="l" defTabSz="914400" rtl="0" eaLnBrk="1" latinLnBrk="0" hangingPunct="1">
        <a:defRPr kumimoji="0" lang="ru-RU" sz="1800" kern="1200">
          <a:solidFill>
            <a:schemeClr val="tx1"/>
          </a:solidFill>
          <a:latin typeface="+mn-lt"/>
          <a:ea typeface="+mn-ea"/>
          <a:cs typeface="+mn-cs"/>
        </a:defRPr>
      </a:lvl3pPr>
      <a:lvl4pPr marL="1371600" algn="l" defTabSz="914400" rtl="0" eaLnBrk="1" latinLnBrk="0" hangingPunct="1">
        <a:defRPr kumimoji="0" lang="ru-RU" sz="1800" kern="1200">
          <a:solidFill>
            <a:schemeClr val="tx1"/>
          </a:solidFill>
          <a:latin typeface="+mn-lt"/>
          <a:ea typeface="+mn-ea"/>
          <a:cs typeface="+mn-cs"/>
        </a:defRPr>
      </a:lvl4pPr>
      <a:lvl5pPr marL="1828800" algn="l" defTabSz="914400" rtl="0" eaLnBrk="1" latinLnBrk="0" hangingPunct="1">
        <a:defRPr kumimoji="0" lang="ru-RU" sz="1800" kern="1200">
          <a:solidFill>
            <a:schemeClr val="tx1"/>
          </a:solidFill>
          <a:latin typeface="+mn-lt"/>
          <a:ea typeface="+mn-ea"/>
          <a:cs typeface="+mn-cs"/>
        </a:defRPr>
      </a:lvl5pPr>
      <a:lvl6pPr marL="2286000" algn="l" defTabSz="914400" rtl="0" eaLnBrk="1" latinLnBrk="0" hangingPunct="1">
        <a:defRPr kumimoji="0" lang="ru-RU" sz="1800" kern="1200">
          <a:solidFill>
            <a:schemeClr val="tx1"/>
          </a:solidFill>
          <a:latin typeface="+mn-lt"/>
          <a:ea typeface="+mn-ea"/>
          <a:cs typeface="+mn-cs"/>
        </a:defRPr>
      </a:lvl6pPr>
      <a:lvl7pPr marL="2743200" algn="l" defTabSz="914400" rtl="0" eaLnBrk="1" latinLnBrk="0" hangingPunct="1">
        <a:defRPr kumimoji="0" lang="ru-RU" sz="1800" kern="1200">
          <a:solidFill>
            <a:schemeClr val="tx1"/>
          </a:solidFill>
          <a:latin typeface="+mn-lt"/>
          <a:ea typeface="+mn-ea"/>
          <a:cs typeface="+mn-cs"/>
        </a:defRPr>
      </a:lvl7pPr>
      <a:lvl8pPr marL="3200400" algn="l" defTabSz="914400" rtl="0" eaLnBrk="1" latinLnBrk="0" hangingPunct="1">
        <a:defRPr kumimoji="0" lang="ru-RU" sz="1800" kern="1200">
          <a:solidFill>
            <a:schemeClr val="tx1"/>
          </a:solidFill>
          <a:latin typeface="+mn-lt"/>
          <a:ea typeface="+mn-ea"/>
          <a:cs typeface="+mn-cs"/>
        </a:defRPr>
      </a:lvl8pPr>
      <a:lvl9pPr marL="3657600" algn="l" defTabSz="914400" rtl="0" eaLnBrk="1" latinLnBrk="0" hangingPunct="1">
        <a:defRPr kumimoji="0" lang="ru-RU"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ru-RU" smtClean="0"/>
              <a:t>Образец заголовка</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ru-RU" sz="1200">
                <a:solidFill>
                  <a:schemeClr val="tx1">
                    <a:tint val="75000"/>
                  </a:schemeClr>
                </a:solidFill>
              </a:defRPr>
            </a:lvl1p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ru-RU"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ru-RU" sz="1200">
                <a:solidFill>
                  <a:schemeClr val="tx1">
                    <a:tint val="75000"/>
                  </a:schemeClr>
                </a:solidFill>
              </a:defRPr>
            </a:lvl1pPr>
          </a:lstStyle>
          <a:p>
            <a:fld id="{33D6E5A2-EC83-451F-A719-9AC1370DD5CF}" type="slidenum">
              <a:rPr>
                <a:solidFill>
                  <a:prstClr val="black">
                    <a:tint val="75000"/>
                  </a:prstClr>
                </a:solidFill>
              </a:rPr>
              <a:pPr/>
              <a:t>‹#›</a:t>
            </a:fld>
            <a:endParaRPr>
              <a:solidFill>
                <a:prstClr val="black">
                  <a:tint val="75000"/>
                </a:prstClr>
              </a:solidFill>
            </a:endParaRPr>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346395897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ru-RU"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ru-RU"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ru-RU"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ru-RU"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ru-RU"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9pPr>
    </p:bodyStyle>
    <p:otherStyle>
      <a:defPPr>
        <a:defRPr kumimoji="0" lang="ru-RU"/>
      </a:defPPr>
      <a:lvl1pPr marL="0" algn="l" defTabSz="914400" rtl="0" eaLnBrk="1" latinLnBrk="0" hangingPunct="1">
        <a:defRPr kumimoji="0" lang="ru-RU" sz="1800" kern="1200">
          <a:solidFill>
            <a:schemeClr val="tx1"/>
          </a:solidFill>
          <a:latin typeface="+mn-lt"/>
          <a:ea typeface="+mn-ea"/>
          <a:cs typeface="+mn-cs"/>
        </a:defRPr>
      </a:lvl1pPr>
      <a:lvl2pPr marL="457200" algn="l" defTabSz="914400" rtl="0" eaLnBrk="1" latinLnBrk="0" hangingPunct="1">
        <a:defRPr kumimoji="0" lang="ru-RU" sz="1800" kern="1200">
          <a:solidFill>
            <a:schemeClr val="tx1"/>
          </a:solidFill>
          <a:latin typeface="+mn-lt"/>
          <a:ea typeface="+mn-ea"/>
          <a:cs typeface="+mn-cs"/>
        </a:defRPr>
      </a:lvl2pPr>
      <a:lvl3pPr marL="914400" algn="l" defTabSz="914400" rtl="0" eaLnBrk="1" latinLnBrk="0" hangingPunct="1">
        <a:defRPr kumimoji="0" lang="ru-RU" sz="1800" kern="1200">
          <a:solidFill>
            <a:schemeClr val="tx1"/>
          </a:solidFill>
          <a:latin typeface="+mn-lt"/>
          <a:ea typeface="+mn-ea"/>
          <a:cs typeface="+mn-cs"/>
        </a:defRPr>
      </a:lvl3pPr>
      <a:lvl4pPr marL="1371600" algn="l" defTabSz="914400" rtl="0" eaLnBrk="1" latinLnBrk="0" hangingPunct="1">
        <a:defRPr kumimoji="0" lang="ru-RU" sz="1800" kern="1200">
          <a:solidFill>
            <a:schemeClr val="tx1"/>
          </a:solidFill>
          <a:latin typeface="+mn-lt"/>
          <a:ea typeface="+mn-ea"/>
          <a:cs typeface="+mn-cs"/>
        </a:defRPr>
      </a:lvl4pPr>
      <a:lvl5pPr marL="1828800" algn="l" defTabSz="914400" rtl="0" eaLnBrk="1" latinLnBrk="0" hangingPunct="1">
        <a:defRPr kumimoji="0" lang="ru-RU" sz="1800" kern="1200">
          <a:solidFill>
            <a:schemeClr val="tx1"/>
          </a:solidFill>
          <a:latin typeface="+mn-lt"/>
          <a:ea typeface="+mn-ea"/>
          <a:cs typeface="+mn-cs"/>
        </a:defRPr>
      </a:lvl5pPr>
      <a:lvl6pPr marL="2286000" algn="l" defTabSz="914400" rtl="0" eaLnBrk="1" latinLnBrk="0" hangingPunct="1">
        <a:defRPr kumimoji="0" lang="ru-RU" sz="1800" kern="1200">
          <a:solidFill>
            <a:schemeClr val="tx1"/>
          </a:solidFill>
          <a:latin typeface="+mn-lt"/>
          <a:ea typeface="+mn-ea"/>
          <a:cs typeface="+mn-cs"/>
        </a:defRPr>
      </a:lvl6pPr>
      <a:lvl7pPr marL="2743200" algn="l" defTabSz="914400" rtl="0" eaLnBrk="1" latinLnBrk="0" hangingPunct="1">
        <a:defRPr kumimoji="0" lang="ru-RU" sz="1800" kern="1200">
          <a:solidFill>
            <a:schemeClr val="tx1"/>
          </a:solidFill>
          <a:latin typeface="+mn-lt"/>
          <a:ea typeface="+mn-ea"/>
          <a:cs typeface="+mn-cs"/>
        </a:defRPr>
      </a:lvl7pPr>
      <a:lvl8pPr marL="3200400" algn="l" defTabSz="914400" rtl="0" eaLnBrk="1" latinLnBrk="0" hangingPunct="1">
        <a:defRPr kumimoji="0" lang="ru-RU" sz="1800" kern="1200">
          <a:solidFill>
            <a:schemeClr val="tx1"/>
          </a:solidFill>
          <a:latin typeface="+mn-lt"/>
          <a:ea typeface="+mn-ea"/>
          <a:cs typeface="+mn-cs"/>
        </a:defRPr>
      </a:lvl8pPr>
      <a:lvl9pPr marL="3657600" algn="l" defTabSz="914400" rtl="0" eaLnBrk="1" latinLnBrk="0" hangingPunct="1">
        <a:defRPr kumimoji="0" lang="ru-RU"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ru-RU" smtClean="0"/>
              <a:t>Образец заголовка</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ru-RU" sz="1200">
                <a:solidFill>
                  <a:schemeClr val="tx1">
                    <a:tint val="75000"/>
                  </a:schemeClr>
                </a:solidFill>
              </a:defRPr>
            </a:lvl1p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ru-RU"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ru-RU" sz="1200">
                <a:solidFill>
                  <a:schemeClr val="tx1">
                    <a:tint val="75000"/>
                  </a:schemeClr>
                </a:solidFill>
              </a:defRPr>
            </a:lvl1pPr>
          </a:lstStyle>
          <a:p>
            <a:fld id="{33D6E5A2-EC83-451F-A719-9AC1370DD5CF}" type="slidenum">
              <a:rPr>
                <a:solidFill>
                  <a:prstClr val="black">
                    <a:tint val="75000"/>
                  </a:prstClr>
                </a:solidFill>
              </a:rPr>
              <a:pPr/>
              <a:t>‹#›</a:t>
            </a:fld>
            <a:endParaRPr>
              <a:solidFill>
                <a:prstClr val="black">
                  <a:tint val="75000"/>
                </a:prstClr>
              </a:solidFill>
            </a:endParaRPr>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6972745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ru-RU"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ru-RU"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ru-RU"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ru-RU"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ru-RU"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9pPr>
    </p:bodyStyle>
    <p:otherStyle>
      <a:defPPr>
        <a:defRPr kumimoji="0" lang="ru-RU"/>
      </a:defPPr>
      <a:lvl1pPr marL="0" algn="l" defTabSz="914400" rtl="0" eaLnBrk="1" latinLnBrk="0" hangingPunct="1">
        <a:defRPr kumimoji="0" lang="ru-RU" sz="1800" kern="1200">
          <a:solidFill>
            <a:schemeClr val="tx1"/>
          </a:solidFill>
          <a:latin typeface="+mn-lt"/>
          <a:ea typeface="+mn-ea"/>
          <a:cs typeface="+mn-cs"/>
        </a:defRPr>
      </a:lvl1pPr>
      <a:lvl2pPr marL="457200" algn="l" defTabSz="914400" rtl="0" eaLnBrk="1" latinLnBrk="0" hangingPunct="1">
        <a:defRPr kumimoji="0" lang="ru-RU" sz="1800" kern="1200">
          <a:solidFill>
            <a:schemeClr val="tx1"/>
          </a:solidFill>
          <a:latin typeface="+mn-lt"/>
          <a:ea typeface="+mn-ea"/>
          <a:cs typeface="+mn-cs"/>
        </a:defRPr>
      </a:lvl2pPr>
      <a:lvl3pPr marL="914400" algn="l" defTabSz="914400" rtl="0" eaLnBrk="1" latinLnBrk="0" hangingPunct="1">
        <a:defRPr kumimoji="0" lang="ru-RU" sz="1800" kern="1200">
          <a:solidFill>
            <a:schemeClr val="tx1"/>
          </a:solidFill>
          <a:latin typeface="+mn-lt"/>
          <a:ea typeface="+mn-ea"/>
          <a:cs typeface="+mn-cs"/>
        </a:defRPr>
      </a:lvl3pPr>
      <a:lvl4pPr marL="1371600" algn="l" defTabSz="914400" rtl="0" eaLnBrk="1" latinLnBrk="0" hangingPunct="1">
        <a:defRPr kumimoji="0" lang="ru-RU" sz="1800" kern="1200">
          <a:solidFill>
            <a:schemeClr val="tx1"/>
          </a:solidFill>
          <a:latin typeface="+mn-lt"/>
          <a:ea typeface="+mn-ea"/>
          <a:cs typeface="+mn-cs"/>
        </a:defRPr>
      </a:lvl4pPr>
      <a:lvl5pPr marL="1828800" algn="l" defTabSz="914400" rtl="0" eaLnBrk="1" latinLnBrk="0" hangingPunct="1">
        <a:defRPr kumimoji="0" lang="ru-RU" sz="1800" kern="1200">
          <a:solidFill>
            <a:schemeClr val="tx1"/>
          </a:solidFill>
          <a:latin typeface="+mn-lt"/>
          <a:ea typeface="+mn-ea"/>
          <a:cs typeface="+mn-cs"/>
        </a:defRPr>
      </a:lvl5pPr>
      <a:lvl6pPr marL="2286000" algn="l" defTabSz="914400" rtl="0" eaLnBrk="1" latinLnBrk="0" hangingPunct="1">
        <a:defRPr kumimoji="0" lang="ru-RU" sz="1800" kern="1200">
          <a:solidFill>
            <a:schemeClr val="tx1"/>
          </a:solidFill>
          <a:latin typeface="+mn-lt"/>
          <a:ea typeface="+mn-ea"/>
          <a:cs typeface="+mn-cs"/>
        </a:defRPr>
      </a:lvl6pPr>
      <a:lvl7pPr marL="2743200" algn="l" defTabSz="914400" rtl="0" eaLnBrk="1" latinLnBrk="0" hangingPunct="1">
        <a:defRPr kumimoji="0" lang="ru-RU" sz="1800" kern="1200">
          <a:solidFill>
            <a:schemeClr val="tx1"/>
          </a:solidFill>
          <a:latin typeface="+mn-lt"/>
          <a:ea typeface="+mn-ea"/>
          <a:cs typeface="+mn-cs"/>
        </a:defRPr>
      </a:lvl7pPr>
      <a:lvl8pPr marL="3200400" algn="l" defTabSz="914400" rtl="0" eaLnBrk="1" latinLnBrk="0" hangingPunct="1">
        <a:defRPr kumimoji="0" lang="ru-RU" sz="1800" kern="1200">
          <a:solidFill>
            <a:schemeClr val="tx1"/>
          </a:solidFill>
          <a:latin typeface="+mn-lt"/>
          <a:ea typeface="+mn-ea"/>
          <a:cs typeface="+mn-cs"/>
        </a:defRPr>
      </a:lvl8pPr>
      <a:lvl9pPr marL="3657600" algn="l" defTabSz="914400" rtl="0" eaLnBrk="1" latinLnBrk="0" hangingPunct="1">
        <a:defRPr kumimoji="0" lang="ru-RU"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xmlns=""/>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ru-RU" smtClean="0"/>
              <a:t>Образец заголовка</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ru-RU" sz="1200">
                <a:solidFill>
                  <a:schemeClr val="tx1">
                    <a:tint val="75000"/>
                  </a:schemeClr>
                </a:solidFill>
              </a:defRPr>
            </a:lvl1pPr>
          </a:lstStyle>
          <a:p>
            <a:fld id="{757B281C-5159-4971-8228-52B9A72E9ED2}" type="datetimeFigureOut">
              <a:rPr>
                <a:solidFill>
                  <a:prstClr val="black">
                    <a:tint val="75000"/>
                  </a:prstClr>
                </a:solidFill>
              </a:rPr>
              <a:pPr/>
              <a:t>12/17/2009</a:t>
            </a:fld>
            <a:endParaRPr>
              <a:solidFill>
                <a:prstClr val="black">
                  <a:tint val="75000"/>
                </a:prstClr>
              </a:solidFill>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ru-RU" sz="1200">
                <a:solidFill>
                  <a:schemeClr val="tx1">
                    <a:tint val="75000"/>
                  </a:schemeClr>
                </a:solidFill>
              </a:defRPr>
            </a:lvl1pPr>
          </a:lstStyle>
          <a:p>
            <a:endParaRPr>
              <a:solidFill>
                <a:prstClr val="black">
                  <a:tint val="75000"/>
                </a:prstClr>
              </a:solidFill>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ru-RU" sz="1200">
                <a:solidFill>
                  <a:schemeClr val="tx1">
                    <a:tint val="75000"/>
                  </a:schemeClr>
                </a:solidFill>
              </a:defRPr>
            </a:lvl1pPr>
          </a:lstStyle>
          <a:p>
            <a:fld id="{33D6E5A2-EC83-451F-A719-9AC1370DD5CF}" type="slidenum">
              <a:rPr>
                <a:solidFill>
                  <a:prstClr val="black">
                    <a:tint val="75000"/>
                  </a:prstClr>
                </a:solidFill>
              </a:rPr>
              <a:pPr/>
              <a:t>‹#›</a:t>
            </a:fld>
            <a:endParaRPr>
              <a:solidFill>
                <a:prstClr val="black">
                  <a:tint val="75000"/>
                </a:prstClr>
              </a:solidFill>
            </a:endParaRPr>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xmlns=""/>
              </a:ext>
            </a:extLst>
          </a:blip>
          <a:srcRect/>
          <a:stretch/>
        </p:blipFill>
        <p:spPr>
          <a:xfrm>
            <a:off x="-152400" y="-109183"/>
            <a:ext cx="818707" cy="7083189"/>
          </a:xfrm>
          <a:prstGeom prst="rect">
            <a:avLst/>
          </a:prstGeom>
        </p:spPr>
      </p:pic>
    </p:spTree>
    <p:extLst>
      <p:ext uri="{BB962C8B-B14F-4D97-AF65-F5344CB8AC3E}">
        <p14:creationId xmlns:p14="http://schemas.microsoft.com/office/powerpoint/2010/main" xmlns="" val="14275427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ru-RU"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ru-RU"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ru-RU"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ru-RU"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ru-RU"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9pPr>
    </p:bodyStyle>
    <p:otherStyle>
      <a:defPPr>
        <a:defRPr kumimoji="0" lang="ru-RU"/>
      </a:defPPr>
      <a:lvl1pPr marL="0" algn="l" defTabSz="914400" rtl="0" eaLnBrk="1" latinLnBrk="0" hangingPunct="1">
        <a:defRPr kumimoji="0" lang="ru-RU" sz="1800" kern="1200">
          <a:solidFill>
            <a:schemeClr val="tx1"/>
          </a:solidFill>
          <a:latin typeface="+mn-lt"/>
          <a:ea typeface="+mn-ea"/>
          <a:cs typeface="+mn-cs"/>
        </a:defRPr>
      </a:lvl1pPr>
      <a:lvl2pPr marL="457200" algn="l" defTabSz="914400" rtl="0" eaLnBrk="1" latinLnBrk="0" hangingPunct="1">
        <a:defRPr kumimoji="0" lang="ru-RU" sz="1800" kern="1200">
          <a:solidFill>
            <a:schemeClr val="tx1"/>
          </a:solidFill>
          <a:latin typeface="+mn-lt"/>
          <a:ea typeface="+mn-ea"/>
          <a:cs typeface="+mn-cs"/>
        </a:defRPr>
      </a:lvl2pPr>
      <a:lvl3pPr marL="914400" algn="l" defTabSz="914400" rtl="0" eaLnBrk="1" latinLnBrk="0" hangingPunct="1">
        <a:defRPr kumimoji="0" lang="ru-RU" sz="1800" kern="1200">
          <a:solidFill>
            <a:schemeClr val="tx1"/>
          </a:solidFill>
          <a:latin typeface="+mn-lt"/>
          <a:ea typeface="+mn-ea"/>
          <a:cs typeface="+mn-cs"/>
        </a:defRPr>
      </a:lvl3pPr>
      <a:lvl4pPr marL="1371600" algn="l" defTabSz="914400" rtl="0" eaLnBrk="1" latinLnBrk="0" hangingPunct="1">
        <a:defRPr kumimoji="0" lang="ru-RU" sz="1800" kern="1200">
          <a:solidFill>
            <a:schemeClr val="tx1"/>
          </a:solidFill>
          <a:latin typeface="+mn-lt"/>
          <a:ea typeface="+mn-ea"/>
          <a:cs typeface="+mn-cs"/>
        </a:defRPr>
      </a:lvl4pPr>
      <a:lvl5pPr marL="1828800" algn="l" defTabSz="914400" rtl="0" eaLnBrk="1" latinLnBrk="0" hangingPunct="1">
        <a:defRPr kumimoji="0" lang="ru-RU" sz="1800" kern="1200">
          <a:solidFill>
            <a:schemeClr val="tx1"/>
          </a:solidFill>
          <a:latin typeface="+mn-lt"/>
          <a:ea typeface="+mn-ea"/>
          <a:cs typeface="+mn-cs"/>
        </a:defRPr>
      </a:lvl5pPr>
      <a:lvl6pPr marL="2286000" algn="l" defTabSz="914400" rtl="0" eaLnBrk="1" latinLnBrk="0" hangingPunct="1">
        <a:defRPr kumimoji="0" lang="ru-RU" sz="1800" kern="1200">
          <a:solidFill>
            <a:schemeClr val="tx1"/>
          </a:solidFill>
          <a:latin typeface="+mn-lt"/>
          <a:ea typeface="+mn-ea"/>
          <a:cs typeface="+mn-cs"/>
        </a:defRPr>
      </a:lvl6pPr>
      <a:lvl7pPr marL="2743200" algn="l" defTabSz="914400" rtl="0" eaLnBrk="1" latinLnBrk="0" hangingPunct="1">
        <a:defRPr kumimoji="0" lang="ru-RU" sz="1800" kern="1200">
          <a:solidFill>
            <a:schemeClr val="tx1"/>
          </a:solidFill>
          <a:latin typeface="+mn-lt"/>
          <a:ea typeface="+mn-ea"/>
          <a:cs typeface="+mn-cs"/>
        </a:defRPr>
      </a:lvl7pPr>
      <a:lvl8pPr marL="3200400" algn="l" defTabSz="914400" rtl="0" eaLnBrk="1" latinLnBrk="0" hangingPunct="1">
        <a:defRPr kumimoji="0" lang="ru-RU" sz="1800" kern="1200">
          <a:solidFill>
            <a:schemeClr val="tx1"/>
          </a:solidFill>
          <a:latin typeface="+mn-lt"/>
          <a:ea typeface="+mn-ea"/>
          <a:cs typeface="+mn-cs"/>
        </a:defRPr>
      </a:lvl8pPr>
      <a:lvl9pPr marL="3657600" algn="l" defTabSz="914400" rtl="0" eaLnBrk="1" latinLnBrk="0" hangingPunct="1">
        <a:defRPr kumimoji="0" lang="ru-RU"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9.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hyperlink" Target="http://nic.gov.ru/en" TargetMode="External"/><Relationship Id="rId4" Type="http://schemas.openxmlformats.org/officeDocument/2006/relationships/hyperlink" Target="http://www.nic.gov.ru/en"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8.xml"/><Relationship Id="rId1" Type="http://schemas.openxmlformats.org/officeDocument/2006/relationships/tags" Target="../tags/tag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mailto:Katrich.JP@1msmu.ru" TargetMode="External"/><Relationship Id="rId2" Type="http://schemas.openxmlformats.org/officeDocument/2006/relationships/notesSlide" Target="../notesSlides/notesSlide12.xml"/><Relationship Id="rId1" Type="http://schemas.openxmlformats.org/officeDocument/2006/relationships/slideLayout" Target="../slideLayouts/slideLayout104.xml"/><Relationship Id="rId5" Type="http://schemas.openxmlformats.org/officeDocument/2006/relationships/image" Target="../media/image6.emf"/><Relationship Id="rId4" Type="http://schemas.openxmlformats.org/officeDocument/2006/relationships/hyperlink" Target="mailto:international-education@1msmu.ru"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785918" y="1785926"/>
            <a:ext cx="5572132" cy="1938992"/>
          </a:xfrm>
          <a:prstGeom prst="rect">
            <a:avLst/>
          </a:prstGeom>
        </p:spPr>
        <p:txBody>
          <a:bodyPr wrap="square">
            <a:spAutoFit/>
          </a:bodyPr>
          <a:lstStyle/>
          <a:p>
            <a:pPr algn="ctr"/>
            <a:r>
              <a:rPr lang="ru-RU" sz="4000" b="1" dirty="0" smtClean="0">
                <a:effectLst>
                  <a:outerShdw blurRad="38100" dist="38100" dir="2700000" algn="tl">
                    <a:srgbClr val="000000">
                      <a:alpha val="43137"/>
                    </a:srgbClr>
                  </a:outerShdw>
                </a:effectLst>
                <a:cs typeface="Times New Roman" pitchFamily="18" charset="0"/>
              </a:rPr>
              <a:t>2018-2019 </a:t>
            </a:r>
            <a:r>
              <a:rPr lang="en-US" sz="4000" b="1" dirty="0" smtClean="0">
                <a:effectLst>
                  <a:outerShdw blurRad="38100" dist="38100" dir="2700000" algn="tl">
                    <a:srgbClr val="000000">
                      <a:alpha val="43137"/>
                    </a:srgbClr>
                  </a:outerShdw>
                </a:effectLst>
                <a:cs typeface="Times New Roman" pitchFamily="18" charset="0"/>
              </a:rPr>
              <a:t>Admissions Guide for </a:t>
            </a:r>
          </a:p>
          <a:p>
            <a:pPr algn="ctr"/>
            <a:r>
              <a:rPr lang="en-US" sz="4000" b="1" dirty="0" smtClean="0">
                <a:effectLst>
                  <a:outerShdw blurRad="38100" dist="38100" dir="2700000" algn="tl">
                    <a:srgbClr val="000000">
                      <a:alpha val="43137"/>
                    </a:srgbClr>
                  </a:outerShdw>
                </a:effectLst>
                <a:cs typeface="Times New Roman" pitchFamily="18" charset="0"/>
              </a:rPr>
              <a:t>International Applicants</a:t>
            </a:r>
            <a:endParaRPr lang="ru-RU" sz="4000" b="1" dirty="0">
              <a:effectLst>
                <a:outerShdw blurRad="38100" dist="38100" dir="2700000" algn="tl">
                  <a:srgbClr val="000000">
                    <a:alpha val="43137"/>
                  </a:srgbClr>
                </a:outerShdw>
              </a:effectLst>
              <a:cs typeface="Times New Roman" pitchFamily="18" charset="0"/>
            </a:endParaRPr>
          </a:p>
        </p:txBody>
      </p:sp>
      <p:sp>
        <p:nvSpPr>
          <p:cNvPr id="8" name="TextBox 7"/>
          <p:cNvSpPr txBox="1"/>
          <p:nvPr/>
        </p:nvSpPr>
        <p:spPr>
          <a:xfrm>
            <a:off x="1691680" y="4143380"/>
            <a:ext cx="5832648"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Undergraduate degrees: bachelor, specialist, master</a:t>
            </a:r>
            <a:endParaRPr kumimoji="0" lang="ru-RU" sz="2000" b="1" i="0"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dirty="0">
              <a:ln>
                <a:noFill/>
              </a:ln>
              <a:solidFill>
                <a:sysClr val="windowText" lastClr="000000"/>
              </a:solidFill>
              <a:effectLst/>
              <a:uLnTx/>
              <a:uFillTx/>
            </a:endParaRPr>
          </a:p>
        </p:txBody>
      </p:sp>
      <p:sp>
        <p:nvSpPr>
          <p:cNvPr id="9" name="TextBox 8"/>
          <p:cNvSpPr txBox="1"/>
          <p:nvPr/>
        </p:nvSpPr>
        <p:spPr>
          <a:xfrm>
            <a:off x="5724128" y="6215082"/>
            <a:ext cx="277696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https://www.sechenov.ru/</a:t>
            </a:r>
            <a:endParaRPr kumimoji="0" lang="ru-RU" sz="1800" b="0" i="0" u="none" strike="noStrike" kern="0" cap="none" spc="0" normalizeH="0" baseline="0" noProof="0" dirty="0">
              <a:ln>
                <a:noFill/>
              </a:ln>
              <a:solidFill>
                <a:sysClr val="windowText" lastClr="000000"/>
              </a:solidFill>
              <a:effectLst/>
              <a:uLnTx/>
              <a:uFillTx/>
            </a:endParaRPr>
          </a:p>
        </p:txBody>
      </p:sp>
      <p:pic>
        <p:nvPicPr>
          <p:cNvPr id="10" name="Изображение 3" descr="logo-na-belom_angl_2-stroki.pdf"/>
          <p:cNvPicPr/>
          <p:nvPr/>
        </p:nvPicPr>
        <p:blipFill>
          <a:blip r:embed="rId4">
            <a:extLst>
              <a:ext uri="{28A0092B-C50C-407E-A947-70E740481C1C}">
                <a14:useLocalDpi xmlns:a14="http://schemas.microsoft.com/office/drawing/2010/main" xmlns="" val="0"/>
              </a:ext>
            </a:extLst>
          </a:blip>
          <a:srcRect l="35727" t="33704" r="37892" b="51234"/>
          <a:stretch>
            <a:fillRect/>
          </a:stretch>
        </p:blipFill>
        <p:spPr bwMode="auto">
          <a:xfrm>
            <a:off x="6948264" y="116632"/>
            <a:ext cx="2195736" cy="1800200"/>
          </a:xfrm>
          <a:prstGeom prst="rect">
            <a:avLst/>
          </a:prstGeom>
          <a:noFill/>
          <a:ln>
            <a:noFill/>
          </a:ln>
          <a:extLst/>
        </p:spPr>
      </p:pic>
    </p:spTree>
    <p:custDataLst>
      <p:tags r:id="rId1"/>
    </p:custDataLst>
    <p:extLst>
      <p:ext uri="{BB962C8B-B14F-4D97-AF65-F5344CB8AC3E}">
        <p14:creationId xmlns:p14="http://schemas.microsoft.com/office/powerpoint/2010/main" xmlns="" val="264263431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7584" y="1004196"/>
            <a:ext cx="7848872" cy="313932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The Russian Federation recognizes overseas degrees and (or) qualifications subject to international agreements on mutual recognition, as well as documents issued by foreign educational institutions, the list of which is set by the Government of the Russian Federation (with indication of equivalence of obtained degree and (or) qualification to degrees and (or) qualifications obtained in the Russian Federation).</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Otherwise, a certificate of recognition of overseas education is required. Please, refer to </a:t>
            </a:r>
            <a:r>
              <a:rPr kumimoji="0" lang="en-US" sz="1800" b="0" i="0" u="none" strike="noStrike" kern="0" cap="none" spc="0" normalizeH="0" baseline="0" noProof="0" dirty="0" smtClean="0">
                <a:ln>
                  <a:noFill/>
                </a:ln>
                <a:solidFill>
                  <a:sysClr val="windowText" lastClr="000000"/>
                </a:solidFill>
                <a:effectLst/>
                <a:uLnTx/>
                <a:uFillTx/>
                <a:hlinkClick r:id="rId4"/>
              </a:rPr>
              <a:t>http://www.nic.gov.ru/en</a:t>
            </a:r>
            <a:endParaRPr kumimoji="0" lang="ru-RU" sz="18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ysClr val="windowText" lastClr="000000"/>
              </a:solidFill>
              <a:effectLst/>
              <a:uLnTx/>
              <a:uFillTx/>
            </a:endParaRPr>
          </a:p>
        </p:txBody>
      </p:sp>
      <p:sp>
        <p:nvSpPr>
          <p:cNvPr id="7" name="TextBox 6"/>
          <p:cNvSpPr txBox="1"/>
          <p:nvPr/>
        </p:nvSpPr>
        <p:spPr>
          <a:xfrm>
            <a:off x="2555776" y="332656"/>
            <a:ext cx="3643338"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C00000"/>
                </a:solidFill>
                <a:effectLst/>
                <a:uLnTx/>
                <a:uFillTx/>
              </a:rPr>
              <a:t>Important!</a:t>
            </a:r>
            <a:endParaRPr kumimoji="0" lang="ru-RU" sz="3600" b="1" i="0" u="none" strike="noStrike" kern="0" cap="none" spc="0" normalizeH="0" baseline="0" noProof="0" dirty="0">
              <a:ln>
                <a:noFill/>
              </a:ln>
              <a:solidFill>
                <a:sysClr val="windowText" lastClr="000000"/>
              </a:solidFill>
              <a:effectLst/>
              <a:uLnTx/>
              <a:uFillTx/>
            </a:endParaRPr>
          </a:p>
        </p:txBody>
      </p:sp>
      <p:graphicFrame>
        <p:nvGraphicFramePr>
          <p:cNvPr id="8" name="Таблица 7"/>
          <p:cNvGraphicFramePr>
            <a:graphicFrameLocks noGrp="1"/>
          </p:cNvGraphicFramePr>
          <p:nvPr>
            <p:extLst>
              <p:ext uri="{D42A27DB-BD31-4B8C-83A1-F6EECF244321}">
                <p14:modId xmlns:p14="http://schemas.microsoft.com/office/powerpoint/2010/main" xmlns="" val="117691967"/>
              </p:ext>
            </p:extLst>
          </p:nvPr>
        </p:nvGraphicFramePr>
        <p:xfrm>
          <a:off x="827583" y="5167407"/>
          <a:ext cx="7833265" cy="1188720"/>
        </p:xfrm>
        <a:graphic>
          <a:graphicData uri="http://schemas.openxmlformats.org/drawingml/2006/table">
            <a:tbl>
              <a:tblPr/>
              <a:tblGrid>
                <a:gridCol w="7833265"/>
              </a:tblGrid>
              <a:tr h="0">
                <a:tc>
                  <a:txBody>
                    <a:bodyPr/>
                    <a:lstStyle>
                      <a:lvl1pPr marL="0" algn="l" defTabSz="914400" rtl="0" eaLnBrk="1" latinLnBrk="0" hangingPunct="1">
                        <a:defRPr kumimoji="0" lang="ru-RU" sz="1800" kern="1200">
                          <a:solidFill>
                            <a:schemeClr val="tx1"/>
                          </a:solidFill>
                          <a:latin typeface="Calibri"/>
                        </a:defRPr>
                      </a:lvl1pPr>
                      <a:lvl2pPr marL="457200" algn="l" defTabSz="914400" rtl="0" eaLnBrk="1" latinLnBrk="0" hangingPunct="1">
                        <a:defRPr kumimoji="0" lang="ru-RU" sz="1800" kern="1200">
                          <a:solidFill>
                            <a:schemeClr val="tx1"/>
                          </a:solidFill>
                          <a:latin typeface="Calibri"/>
                        </a:defRPr>
                      </a:lvl2pPr>
                      <a:lvl3pPr marL="914400" algn="l" defTabSz="914400" rtl="0" eaLnBrk="1" latinLnBrk="0" hangingPunct="1">
                        <a:defRPr kumimoji="0" lang="ru-RU" sz="1800" kern="1200">
                          <a:solidFill>
                            <a:schemeClr val="tx1"/>
                          </a:solidFill>
                          <a:latin typeface="Calibri"/>
                        </a:defRPr>
                      </a:lvl3pPr>
                      <a:lvl4pPr marL="1371600" algn="l" defTabSz="914400" rtl="0" eaLnBrk="1" latinLnBrk="0" hangingPunct="1">
                        <a:defRPr kumimoji="0" lang="ru-RU" sz="1800" kern="1200">
                          <a:solidFill>
                            <a:schemeClr val="tx1"/>
                          </a:solidFill>
                          <a:latin typeface="Calibri"/>
                        </a:defRPr>
                      </a:lvl4pPr>
                      <a:lvl5pPr marL="1828800" algn="l" defTabSz="914400" rtl="0" eaLnBrk="1" latinLnBrk="0" hangingPunct="1">
                        <a:defRPr kumimoji="0" lang="ru-RU" sz="1800" kern="1200">
                          <a:solidFill>
                            <a:schemeClr val="tx1"/>
                          </a:solidFill>
                          <a:latin typeface="Calibri"/>
                        </a:defRPr>
                      </a:lvl5pPr>
                      <a:lvl6pPr marL="2286000" algn="l" defTabSz="914400" rtl="0" eaLnBrk="1" latinLnBrk="0" hangingPunct="1">
                        <a:defRPr kumimoji="0" lang="ru-RU" sz="1800" kern="1200">
                          <a:solidFill>
                            <a:schemeClr val="tx1"/>
                          </a:solidFill>
                          <a:latin typeface="Calibri"/>
                        </a:defRPr>
                      </a:lvl6pPr>
                      <a:lvl7pPr marL="2743200" algn="l" defTabSz="914400" rtl="0" eaLnBrk="1" latinLnBrk="0" hangingPunct="1">
                        <a:defRPr kumimoji="0" lang="ru-RU" sz="1800" kern="1200">
                          <a:solidFill>
                            <a:schemeClr val="tx1"/>
                          </a:solidFill>
                          <a:latin typeface="Calibri"/>
                        </a:defRPr>
                      </a:lvl7pPr>
                      <a:lvl8pPr marL="3200400" algn="l" defTabSz="914400" rtl="0" eaLnBrk="1" latinLnBrk="0" hangingPunct="1">
                        <a:defRPr kumimoji="0" lang="ru-RU" sz="1800" kern="1200">
                          <a:solidFill>
                            <a:schemeClr val="tx1"/>
                          </a:solidFill>
                          <a:latin typeface="Calibri"/>
                        </a:defRPr>
                      </a:lvl8pPr>
                      <a:lvl9pPr marL="3657600" algn="l" defTabSz="914400" rtl="0" eaLnBrk="1" latinLnBrk="0" hangingPunct="1">
                        <a:defRPr kumimoji="0" lang="ru-RU" sz="1800" kern="1200">
                          <a:solidFill>
                            <a:schemeClr val="tx1"/>
                          </a:solidFill>
                          <a:latin typeface="Calibri"/>
                        </a:defRPr>
                      </a:lvl9pPr>
                    </a:lstStyle>
                    <a:p>
                      <a:r>
                        <a:rPr lang="ru-RU" b="1" u="none" strike="noStrike" dirty="0" err="1">
                          <a:effectLst/>
                          <a:hlinkClick r:id="rId5"/>
                        </a:rPr>
                        <a:t>National</a:t>
                      </a:r>
                      <a:r>
                        <a:rPr lang="ru-RU" b="1" u="none" strike="noStrike" dirty="0">
                          <a:effectLst/>
                          <a:hlinkClick r:id="rId5"/>
                        </a:rPr>
                        <a:t> </a:t>
                      </a:r>
                      <a:r>
                        <a:rPr lang="ru-RU" b="1" u="none" strike="noStrike" dirty="0" err="1">
                          <a:effectLst/>
                          <a:hlinkClick r:id="rId5"/>
                        </a:rPr>
                        <a:t>Information</a:t>
                      </a:r>
                      <a:r>
                        <a:rPr lang="ru-RU" b="1" u="none" strike="noStrike" dirty="0">
                          <a:effectLst/>
                          <a:hlinkClick r:id="rId5"/>
                        </a:rPr>
                        <a:t> </a:t>
                      </a:r>
                      <a:r>
                        <a:rPr lang="ru-RU" b="1" u="none" strike="noStrike" dirty="0" err="1">
                          <a:effectLst/>
                          <a:hlinkClick r:id="rId5"/>
                        </a:rPr>
                        <a:t>Centre</a:t>
                      </a:r>
                      <a:endParaRPr lang="ru-RU" b="1" u="none" strike="noStrike" dirty="0">
                        <a:effectLst/>
                        <a:hlinkClick r:id="rId5"/>
                      </a:endParaRPr>
                    </a:p>
                    <a:p>
                      <a:r>
                        <a:rPr lang="ru-RU" b="1" u="none" strike="noStrike" dirty="0">
                          <a:effectLst/>
                          <a:hlinkClick r:id="rId5"/>
                        </a:rPr>
                        <a:t>по вопросам признания образования и (или) квалификации,</a:t>
                      </a:r>
                      <a:br>
                        <a:rPr lang="ru-RU" b="1" u="none" strike="noStrike" dirty="0">
                          <a:effectLst/>
                          <a:hlinkClick r:id="rId5"/>
                        </a:rPr>
                      </a:br>
                      <a:r>
                        <a:rPr lang="ru-RU" b="1" u="none" strike="noStrike" dirty="0">
                          <a:effectLst/>
                          <a:hlinkClick r:id="rId5"/>
                        </a:rPr>
                        <a:t>ученых степеней и званий, полученных в иностранном государстве</a:t>
                      </a:r>
                    </a:p>
                    <a:p>
                      <a:r>
                        <a:rPr lang="ru-RU" b="1" u="none" strike="noStrike" dirty="0">
                          <a:effectLst/>
                          <a:hlinkClick r:id="rId5"/>
                        </a:rPr>
                        <a:t>ФГБУ "</a:t>
                      </a:r>
                      <a:r>
                        <a:rPr lang="ru-RU" b="1" u="none" strike="noStrike" dirty="0" err="1">
                          <a:effectLst/>
                          <a:hlinkClick r:id="rId5"/>
                        </a:rPr>
                        <a:t>Главэкспертцентр</a:t>
                      </a:r>
                      <a:r>
                        <a:rPr lang="ru-RU" b="1" u="none" strike="noStrike" dirty="0">
                          <a:effectLst/>
                          <a:hlinkClick r:id="rId5"/>
                        </a:rPr>
                        <a:t>"</a:t>
                      </a:r>
                    </a:p>
                  </a:txBody>
                  <a:tcPr anchor="ctr">
                    <a:lnL>
                      <a:noFill/>
                    </a:lnL>
                    <a:lnR>
                      <a:noFill/>
                    </a:lnR>
                    <a:lnT>
                      <a:noFill/>
                    </a:lnT>
                    <a:lnB>
                      <a:noFill/>
                    </a:lnB>
                    <a:lnTlToBr w="12700" cmpd="sng">
                      <a:noFill/>
                      <a:prstDash val="solid"/>
                    </a:lnTlToBr>
                    <a:lnBlToTr w="12700" cmpd="sng">
                      <a:noFill/>
                      <a:prstDash val="solid"/>
                    </a:lnBlToTr>
                    <a:noFill/>
                  </a:tcPr>
                </a:tc>
              </a:tr>
            </a:tbl>
          </a:graphicData>
        </a:graphic>
      </p:graphicFrame>
      <p:pic>
        <p:nvPicPr>
          <p:cNvPr id="9" name="Picture 2" descr="http://nic.gov.ru/Themes/RONTheme/Styles/Recognition308x195.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167622" y="3861048"/>
            <a:ext cx="2508833" cy="1588385"/>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065857728"/>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41784" y="1141991"/>
            <a:ext cx="4288809"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C00000"/>
                </a:solidFill>
                <a:effectLst/>
                <a:uLnTx/>
                <a:uFillTx/>
              </a:rPr>
              <a:t>Important!</a:t>
            </a:r>
            <a:endParaRPr kumimoji="0" lang="ru-RU" sz="3600" b="0" i="0" u="none" strike="noStrike" kern="0" cap="none" spc="0" normalizeH="0" baseline="0" noProof="0" dirty="0">
              <a:ln>
                <a:noFill/>
              </a:ln>
              <a:solidFill>
                <a:sysClr val="windowText" lastClr="000000"/>
              </a:solidFill>
              <a:effectLst/>
              <a:uLnTx/>
              <a:uFillTx/>
            </a:endParaRPr>
          </a:p>
        </p:txBody>
      </p:sp>
      <p:sp>
        <p:nvSpPr>
          <p:cNvPr id="7" name="TextBox 6"/>
          <p:cNvSpPr txBox="1"/>
          <p:nvPr/>
        </p:nvSpPr>
        <p:spPr>
          <a:xfrm>
            <a:off x="1043608" y="1859335"/>
            <a:ext cx="7632848" cy="3785652"/>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rPr>
              <a:t>A medical certificate must contain results of the health checkup in accordance with the list of medical specialists, laboratory tests and instrumental examinations specified by the regulation of the Ministry of Health of the Russian Federation from April 12, 2011 N302n "Approval of the lists of occupational hazards and works, which require compulsory initial and subsequent health checkups and the Rules of conducting compulsory initial and subsequent health checkups for workers performing difficult work or working in hazardous conditions“.</a:t>
            </a:r>
          </a:p>
        </p:txBody>
      </p:sp>
    </p:spTree>
    <p:custDataLst>
      <p:tags r:id="rId1"/>
    </p:custDataLst>
    <p:extLst>
      <p:ext uri="{BB962C8B-B14F-4D97-AF65-F5344CB8AC3E}">
        <p14:creationId xmlns:p14="http://schemas.microsoft.com/office/powerpoint/2010/main" xmlns="" val="3146962807"/>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1700808"/>
            <a:ext cx="6880278" cy="4401205"/>
          </a:xfrm>
          <a:prstGeom prst="rect">
            <a:avLst/>
          </a:prstGeom>
          <a:noFill/>
        </p:spPr>
        <p:txBody>
          <a:bodyPr wrap="square" rtlCol="0">
            <a:spAutoFit/>
          </a:bodyPr>
          <a:lstStyle/>
          <a:p>
            <a:pPr lvl="0" algn="ctr">
              <a:defRPr/>
            </a:pPr>
            <a:r>
              <a:rPr kumimoji="0" lang="en-US" sz="4000" b="0" i="0" u="none" strike="noStrike" kern="0" cap="none" spc="0" normalizeH="0" baseline="0" noProof="0" dirty="0" smtClean="0">
                <a:ln>
                  <a:noFill/>
                </a:ln>
                <a:solidFill>
                  <a:srgbClr val="FF0000"/>
                </a:solidFill>
                <a:effectLst/>
                <a:uLnTx/>
                <a:uFillTx/>
              </a:rPr>
              <a:t>The University does not consider </a:t>
            </a:r>
            <a:r>
              <a:rPr lang="en-US" sz="4000" kern="0" dirty="0" smtClean="0">
                <a:solidFill>
                  <a:srgbClr val="FF0000"/>
                </a:solidFill>
              </a:rPr>
              <a:t>applicants</a:t>
            </a:r>
            <a:r>
              <a:rPr kumimoji="0" lang="en-US" sz="4000" b="0" i="0" u="none" strike="noStrike" kern="0" cap="none" spc="0" normalizeH="0" baseline="0" noProof="0" dirty="0" smtClean="0">
                <a:ln>
                  <a:noFill/>
                </a:ln>
                <a:solidFill>
                  <a:srgbClr val="FF0000"/>
                </a:solidFill>
                <a:effectLst/>
                <a:uLnTx/>
                <a:uFillTx/>
              </a:rPr>
              <a:t>’</a:t>
            </a:r>
            <a:r>
              <a:rPr lang="en-US" sz="4000" kern="0" dirty="0" smtClean="0">
                <a:solidFill>
                  <a:srgbClr val="FF0000"/>
                </a:solidFill>
              </a:rPr>
              <a:t> previous</a:t>
            </a:r>
            <a:r>
              <a:rPr kumimoji="0" lang="en-US" sz="4000" b="0" i="0" u="none" strike="noStrike" kern="0" cap="none" spc="0" normalizeH="0" baseline="0" noProof="0" dirty="0" smtClean="0">
                <a:ln>
                  <a:noFill/>
                </a:ln>
                <a:solidFill>
                  <a:srgbClr val="FF0000"/>
                </a:solidFill>
                <a:effectLst/>
                <a:uLnTx/>
                <a:uFillTx/>
              </a:rPr>
              <a:t> performance</a:t>
            </a:r>
            <a:r>
              <a:rPr kumimoji="0" lang="en-US" sz="4000" b="0" i="0" u="none" strike="noStrike" kern="0" cap="none" spc="0" normalizeH="0" baseline="0" noProof="0" dirty="0" smtClean="0">
                <a:ln>
                  <a:noFill/>
                </a:ln>
                <a:solidFill>
                  <a:srgbClr val="FF0000"/>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smtClean="0">
              <a:ln>
                <a:noFill/>
              </a:ln>
              <a:solidFill>
                <a:srgbClr val="FF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FF0000"/>
                </a:solidFill>
                <a:effectLst/>
                <a:uLnTx/>
                <a:uFillTx/>
              </a:rPr>
              <a:t>Entry examinations must be passed!</a:t>
            </a:r>
            <a:endParaRPr kumimoji="0" lang="ru-RU" sz="4000" b="1" i="0" u="none" strike="noStrike" kern="0" cap="none" spc="0" normalizeH="0" baseline="0" noProof="0" dirty="0" smtClean="0">
              <a:ln>
                <a:noFill/>
              </a:ln>
              <a:solidFill>
                <a:srgbClr val="FF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4000" b="0" i="0" u="none" strike="noStrike" kern="0" cap="none" spc="0" normalizeH="0" baseline="0" noProof="0" dirty="0">
              <a:ln>
                <a:noFill/>
              </a:ln>
              <a:solidFill>
                <a:sysClr val="windowText" lastClr="000000"/>
              </a:solidFill>
              <a:effectLst/>
              <a:uLnTx/>
              <a:uFillTx/>
            </a:endParaRPr>
          </a:p>
        </p:txBody>
      </p:sp>
    </p:spTree>
    <p:custDataLst>
      <p:tags r:id="rId1"/>
    </p:custDataLst>
    <p:extLst>
      <p:ext uri="{BB962C8B-B14F-4D97-AF65-F5344CB8AC3E}">
        <p14:creationId xmlns:p14="http://schemas.microsoft.com/office/powerpoint/2010/main" xmlns="" val="658523959"/>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16632"/>
            <a:ext cx="7072362" cy="461665"/>
          </a:xfrm>
          <a:prstGeom prst="rect">
            <a:avLst/>
          </a:prstGeom>
          <a:noFill/>
        </p:spPr>
        <p:txBody>
          <a:bodyPr wrap="square" rtlCol="0">
            <a:spAutoFit/>
          </a:bodyPr>
          <a:lstStyle/>
          <a:p>
            <a:pPr algn="ctr"/>
            <a:r>
              <a:rPr lang="en-US" sz="2400" dirty="0" smtClean="0"/>
              <a:t>Undergraduate </a:t>
            </a:r>
            <a:r>
              <a:rPr lang="en-US" sz="2400" b="1" dirty="0" smtClean="0"/>
              <a:t>specialist</a:t>
            </a:r>
            <a:r>
              <a:rPr lang="en-US" sz="2400" dirty="0" smtClean="0"/>
              <a:t> programs entrance exams:</a:t>
            </a:r>
            <a:endParaRPr lang="ru-RU" sz="2400"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3286404624"/>
              </p:ext>
            </p:extLst>
          </p:nvPr>
        </p:nvGraphicFramePr>
        <p:xfrm>
          <a:off x="683568" y="620688"/>
          <a:ext cx="7532342" cy="6110729"/>
        </p:xfrm>
        <a:graphic>
          <a:graphicData uri="http://schemas.openxmlformats.org/drawingml/2006/table">
            <a:tbl>
              <a:tblPr firstRow="1" bandRow="1">
                <a:tableStyleId>{5C22544A-7EE6-4342-B048-85BDC9FD1C3A}</a:tableStyleId>
              </a:tblPr>
              <a:tblGrid>
                <a:gridCol w="1152128"/>
                <a:gridCol w="2232248"/>
                <a:gridCol w="2232248"/>
                <a:gridCol w="1915718"/>
              </a:tblGrid>
              <a:tr h="4109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smtClean="0"/>
                        <a:t>Code</a:t>
                      </a:r>
                      <a:endParaRPr lang="en-US" sz="1800" b="1" i="0" u="none" strike="noStrike" dirty="0" smtClean="0">
                        <a:solidFill>
                          <a:srgbClr val="000000"/>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smtClean="0"/>
                        <a:t>Specialist program</a:t>
                      </a:r>
                      <a:endParaRPr lang="en-US" sz="1800" b="1" i="0" u="none" strike="noStrike" dirty="0" smtClean="0">
                        <a:solidFill>
                          <a:srgbClr val="000000"/>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smtClean="0"/>
                        <a:t>List of examinations</a:t>
                      </a:r>
                      <a:endParaRPr lang="en-US" sz="1800" b="1" i="0" u="none" strike="noStrike" dirty="0" smtClean="0">
                        <a:solidFill>
                          <a:srgbClr val="000000"/>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Min.  ACT score</a:t>
                      </a:r>
                      <a:endParaRPr lang="ru-RU" dirty="0" smtClean="0"/>
                    </a:p>
                  </a:txBody>
                  <a:tcPr/>
                </a:tc>
              </a:tr>
              <a:tr h="318922">
                <a:tc rowSpan="2">
                  <a:txBody>
                    <a:bodyPr/>
                    <a:lstStyle/>
                    <a:p>
                      <a:r>
                        <a:rPr lang="ru-RU" sz="1600" dirty="0" smtClean="0"/>
                        <a:t>31.05.01</a:t>
                      </a:r>
                      <a:endParaRPr lang="ru-RU" sz="1600" dirty="0"/>
                    </a:p>
                  </a:txBody>
                  <a:tcPr>
                    <a:solidFill>
                      <a:srgbClr val="C5F2F3"/>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dirty="0" smtClean="0">
                          <a:solidFill>
                            <a:schemeClr val="accent1">
                              <a:lumMod val="50000"/>
                            </a:schemeClr>
                          </a:solidFill>
                        </a:rPr>
                        <a:t>General Medicine</a:t>
                      </a:r>
                      <a:endParaRPr lang="en-US" sz="1600" b="1" i="0" u="none" strike="noStrike" dirty="0" smtClean="0">
                        <a:solidFill>
                          <a:schemeClr val="accent1">
                            <a:lumMod val="50000"/>
                          </a:schemeClr>
                        </a:solidFill>
                        <a:latin typeface="+mn-lt"/>
                      </a:endParaRPr>
                    </a:p>
                    <a:p>
                      <a:endParaRPr lang="ru-RU" sz="1600" dirty="0"/>
                    </a:p>
                  </a:txBody>
                  <a:tcPr>
                    <a:solidFill>
                      <a:srgbClr val="C5F2F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smtClean="0">
                          <a:solidFill>
                            <a:schemeClr val="accent2">
                              <a:lumMod val="50000"/>
                            </a:schemeClr>
                          </a:solidFill>
                          <a:latin typeface="+mn-lt"/>
                          <a:ea typeface="+mn-ea"/>
                          <a:cs typeface="+mn-cs"/>
                        </a:rPr>
                        <a:t>Chemistry</a:t>
                      </a:r>
                    </a:p>
                  </a:txBody>
                  <a:tcPr>
                    <a:lnB w="12700" cap="flat" cmpd="sng" algn="ctr">
                      <a:solidFill>
                        <a:schemeClr val="tx1"/>
                      </a:solidFill>
                      <a:prstDash val="solid"/>
                      <a:round/>
                      <a:headEnd type="none" w="med" len="med"/>
                      <a:tailEnd type="none" w="med" len="med"/>
                    </a:lnB>
                    <a:solidFill>
                      <a:srgbClr val="C5F2F3"/>
                    </a:solidFill>
                  </a:tcPr>
                </a:tc>
                <a:tc>
                  <a:txBody>
                    <a:bodyPr/>
                    <a:lstStyle/>
                    <a:p>
                      <a:pPr marL="0" algn="l" defTabSz="914400" rtl="0" eaLnBrk="1" latinLnBrk="0" hangingPunct="1"/>
                      <a:r>
                        <a:rPr lang="en-US" sz="1600" u="none" strike="noStrike" kern="1200" dirty="0" smtClean="0">
                          <a:solidFill>
                            <a:schemeClr val="accent2">
                              <a:lumMod val="50000"/>
                            </a:schemeClr>
                          </a:solidFill>
                          <a:latin typeface="+mn-lt"/>
                          <a:ea typeface="+mn-ea"/>
                          <a:cs typeface="+mn-cs"/>
                        </a:rPr>
                        <a:t>54</a:t>
                      </a:r>
                      <a:endParaRPr lang="ru-RU" sz="1600" u="none" strike="noStrike" kern="1200" dirty="0" smtClean="0">
                        <a:solidFill>
                          <a:schemeClr val="accent2">
                            <a:lumMod val="50000"/>
                          </a:schemeClr>
                        </a:solidFill>
                        <a:latin typeface="+mn-lt"/>
                        <a:ea typeface="+mn-ea"/>
                        <a:cs typeface="+mn-cs"/>
                      </a:endParaRPr>
                    </a:p>
                  </a:txBody>
                  <a:tcPr>
                    <a:lnB w="12700" cap="flat" cmpd="sng" algn="ctr">
                      <a:solidFill>
                        <a:schemeClr val="tx1"/>
                      </a:solidFill>
                      <a:prstDash val="solid"/>
                      <a:round/>
                      <a:headEnd type="none" w="med" len="med"/>
                      <a:tailEnd type="none" w="med" len="med"/>
                    </a:lnB>
                    <a:solidFill>
                      <a:srgbClr val="C5F2F3"/>
                    </a:solidFill>
                  </a:tcPr>
                </a:tc>
              </a:tr>
              <a:tr h="318922">
                <a:tc vMerge="1">
                  <a:txBody>
                    <a:bodyPr/>
                    <a:lstStyle/>
                    <a:p>
                      <a:endParaRPr lang="ru-RU"/>
                    </a:p>
                  </a:txBody>
                  <a:tcPr/>
                </a:tc>
                <a:tc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smtClean="0">
                          <a:solidFill>
                            <a:schemeClr val="accent2">
                              <a:lumMod val="50000"/>
                            </a:schemeClr>
                          </a:solidFill>
                          <a:latin typeface="+mn-lt"/>
                          <a:ea typeface="+mn-ea"/>
                          <a:cs typeface="+mn-cs"/>
                        </a:rPr>
                        <a:t>Russian language</a:t>
                      </a:r>
                    </a:p>
                  </a:txBody>
                  <a:tcPr>
                    <a:lnT w="12700" cap="flat" cmpd="sng" algn="ctr">
                      <a:solidFill>
                        <a:schemeClr val="tx1"/>
                      </a:solidFill>
                      <a:prstDash val="solid"/>
                      <a:round/>
                      <a:headEnd type="none" w="med" len="med"/>
                      <a:tailEnd type="none" w="med" len="med"/>
                    </a:lnT>
                    <a:solidFill>
                      <a:srgbClr val="C5F2F3"/>
                    </a:solidFill>
                  </a:tcPr>
                </a:tc>
                <a:tc>
                  <a:txBody>
                    <a:bodyPr/>
                    <a:lstStyle/>
                    <a:p>
                      <a:pPr marL="0" algn="l" defTabSz="914400" rtl="0" eaLnBrk="1" latinLnBrk="0" hangingPunct="1"/>
                      <a:r>
                        <a:rPr lang="en-US" sz="1600" u="none" strike="noStrike" kern="1200" dirty="0" smtClean="0">
                          <a:solidFill>
                            <a:schemeClr val="accent2">
                              <a:lumMod val="50000"/>
                            </a:schemeClr>
                          </a:solidFill>
                          <a:latin typeface="+mn-lt"/>
                          <a:ea typeface="+mn-ea"/>
                          <a:cs typeface="+mn-cs"/>
                        </a:rPr>
                        <a:t>54</a:t>
                      </a:r>
                      <a:endParaRPr lang="ru-RU" sz="1600" u="none" strike="noStrike" kern="1200" dirty="0" smtClean="0">
                        <a:solidFill>
                          <a:schemeClr val="accent2">
                            <a:lumMod val="50000"/>
                          </a:schemeClr>
                        </a:solidFill>
                        <a:latin typeface="+mn-lt"/>
                        <a:ea typeface="+mn-ea"/>
                        <a:cs typeface="+mn-cs"/>
                      </a:endParaRPr>
                    </a:p>
                  </a:txBody>
                  <a:tcPr>
                    <a:lnT w="12700" cap="flat" cmpd="sng" algn="ctr">
                      <a:solidFill>
                        <a:schemeClr val="tx1"/>
                      </a:solidFill>
                      <a:prstDash val="solid"/>
                      <a:round/>
                      <a:headEnd type="none" w="med" len="med"/>
                      <a:tailEnd type="none" w="med" len="med"/>
                    </a:lnT>
                    <a:solidFill>
                      <a:srgbClr val="C5F2F3"/>
                    </a:solidFill>
                  </a:tcPr>
                </a:tc>
              </a:tr>
              <a:tr h="318922">
                <a:tc rowSpan="3">
                  <a:txBody>
                    <a:bodyPr/>
                    <a:lstStyle/>
                    <a:p>
                      <a:r>
                        <a:rPr lang="ru-RU" sz="1600" u="none" strike="noStrike" dirty="0" smtClean="0">
                          <a:solidFill>
                            <a:schemeClr val="accent2">
                              <a:lumMod val="50000"/>
                            </a:schemeClr>
                          </a:solidFill>
                        </a:rPr>
                        <a:t>31.05.03</a:t>
                      </a:r>
                      <a:endParaRPr lang="ru-RU" sz="1600" dirty="0"/>
                    </a:p>
                  </a:txBody>
                  <a:tcPr>
                    <a:solidFill>
                      <a:schemeClr val="accent1">
                        <a:lumMod val="40000"/>
                        <a:lumOff val="60000"/>
                      </a:schemeClr>
                    </a:solidFill>
                  </a:tcPr>
                </a:tc>
                <a:tc rowSpan="3">
                  <a:txBody>
                    <a:bodyPr/>
                    <a:lstStyle/>
                    <a:p>
                      <a:r>
                        <a:rPr lang="en-US" sz="1600" u="none" strike="noStrike" dirty="0" smtClean="0">
                          <a:solidFill>
                            <a:schemeClr val="accent2">
                              <a:lumMod val="50000"/>
                            </a:schemeClr>
                          </a:solidFill>
                        </a:rPr>
                        <a:t>Dentistry</a:t>
                      </a:r>
                      <a:endParaRPr lang="ru-RU" sz="1600" dirty="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smtClean="0">
                          <a:solidFill>
                            <a:schemeClr val="accent2">
                              <a:lumMod val="50000"/>
                            </a:schemeClr>
                          </a:solidFill>
                          <a:latin typeface="+mn-lt"/>
                          <a:ea typeface="+mn-ea"/>
                          <a:cs typeface="+mn-cs"/>
                        </a:rPr>
                        <a:t>Professional test</a:t>
                      </a:r>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ru-RU" sz="1600" u="none" strike="noStrike" kern="1200" dirty="0" smtClean="0">
                          <a:solidFill>
                            <a:schemeClr val="accent2">
                              <a:lumMod val="50000"/>
                            </a:schemeClr>
                          </a:solidFill>
                          <a:latin typeface="+mn-lt"/>
                          <a:ea typeface="+mn-ea"/>
                          <a:cs typeface="+mn-cs"/>
                        </a:rPr>
                        <a:t>40</a:t>
                      </a:r>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r>
              <a:tr h="318922">
                <a:tc vMerge="1">
                  <a:txBody>
                    <a:bodyPr/>
                    <a:lstStyle/>
                    <a:p>
                      <a:endParaRPr lang="ru-RU"/>
                    </a:p>
                  </a:txBody>
                  <a:tcPr/>
                </a:tc>
                <a:tc vMerge="1">
                  <a:txBody>
                    <a:bodyPr/>
                    <a:lstStyle/>
                    <a:p>
                      <a:endParaRPr lang="ru-RU"/>
                    </a:p>
                  </a:txBody>
                  <a:tcPr/>
                </a:tc>
                <a:tc>
                  <a:txBody>
                    <a:bodyPr/>
                    <a:lstStyle/>
                    <a:p>
                      <a:pPr marL="0" algn="l" defTabSz="914400" rtl="0" eaLnBrk="1" latinLnBrk="0" hangingPunct="1"/>
                      <a:r>
                        <a:rPr lang="en-US" sz="1400" u="none" strike="noStrike" kern="1200" dirty="0" smtClean="0">
                          <a:solidFill>
                            <a:schemeClr val="accent2">
                              <a:lumMod val="50000"/>
                            </a:schemeClr>
                          </a:solidFill>
                          <a:latin typeface="+mn-lt"/>
                          <a:ea typeface="+mn-ea"/>
                          <a:cs typeface="+mn-cs"/>
                        </a:rPr>
                        <a:t>Chemistry</a:t>
                      </a:r>
                      <a:endParaRPr lang="ru-RU" sz="1400" u="none" strike="noStrike" kern="1200" dirty="0" smtClean="0">
                        <a:solidFill>
                          <a:schemeClr val="accent2">
                            <a:lumMod val="50000"/>
                          </a:schemeClr>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en-US" sz="1600" u="none" strike="noStrike" kern="1200" dirty="0" smtClean="0">
                          <a:solidFill>
                            <a:schemeClr val="accent2">
                              <a:lumMod val="50000"/>
                            </a:schemeClr>
                          </a:solidFill>
                          <a:latin typeface="+mn-lt"/>
                          <a:ea typeface="+mn-ea"/>
                          <a:cs typeface="+mn-cs"/>
                        </a:rPr>
                        <a:t>54</a:t>
                      </a:r>
                      <a:endParaRPr lang="ru-RU" sz="1600" u="none" strike="noStrike" kern="1200" dirty="0" smtClean="0">
                        <a:solidFill>
                          <a:schemeClr val="accent2">
                            <a:lumMod val="50000"/>
                          </a:schemeClr>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18922">
                <a:tc vMerge="1">
                  <a:txBody>
                    <a:bodyPr/>
                    <a:lstStyle/>
                    <a:p>
                      <a:endParaRPr lang="ru-RU"/>
                    </a:p>
                  </a:txBody>
                  <a:tcPr/>
                </a:tc>
                <a:tc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smtClean="0">
                          <a:solidFill>
                            <a:schemeClr val="accent2">
                              <a:lumMod val="50000"/>
                            </a:schemeClr>
                          </a:solidFill>
                          <a:latin typeface="+mn-lt"/>
                          <a:ea typeface="+mn-ea"/>
                          <a:cs typeface="+mn-cs"/>
                        </a:rPr>
                        <a:t>Russian language</a:t>
                      </a:r>
                    </a:p>
                  </a:txBody>
                  <a:tcP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marL="0" algn="l" defTabSz="914400" rtl="0" eaLnBrk="1" latinLnBrk="0" hangingPunct="1"/>
                      <a:r>
                        <a:rPr lang="en-US" sz="1600" u="none" strike="noStrike" kern="1200" dirty="0" smtClean="0">
                          <a:solidFill>
                            <a:schemeClr val="accent2">
                              <a:lumMod val="50000"/>
                            </a:schemeClr>
                          </a:solidFill>
                          <a:latin typeface="+mn-lt"/>
                          <a:ea typeface="+mn-ea"/>
                          <a:cs typeface="+mn-cs"/>
                        </a:rPr>
                        <a:t>54</a:t>
                      </a:r>
                      <a:endParaRPr lang="ru-RU" sz="1600" u="none" strike="noStrike" kern="1200" dirty="0" smtClean="0">
                        <a:solidFill>
                          <a:schemeClr val="accent2">
                            <a:lumMod val="50000"/>
                          </a:schemeClr>
                        </a:solidFill>
                        <a:latin typeface="+mn-lt"/>
                        <a:ea typeface="+mn-ea"/>
                        <a:cs typeface="+mn-cs"/>
                      </a:endParaRPr>
                    </a:p>
                  </a:txBody>
                  <a:tcPr>
                    <a:lnT w="12700" cap="flat" cmpd="sng" algn="ctr">
                      <a:solidFill>
                        <a:schemeClr val="tx1"/>
                      </a:solidFill>
                      <a:prstDash val="solid"/>
                      <a:round/>
                      <a:headEnd type="none" w="med" len="med"/>
                      <a:tailEnd type="none" w="med" len="med"/>
                    </a:lnT>
                    <a:solidFill>
                      <a:schemeClr val="accent1">
                        <a:lumMod val="40000"/>
                        <a:lumOff val="60000"/>
                      </a:schemeClr>
                    </a:solidFill>
                  </a:tcPr>
                </a:tc>
              </a:tr>
              <a:tr h="318922">
                <a:tc rowSpan="2">
                  <a:txBody>
                    <a:bodyPr/>
                    <a:lstStyle/>
                    <a:p>
                      <a:pPr marL="0" algn="l" defTabSz="914400" rtl="0" eaLnBrk="1" latinLnBrk="0" hangingPunct="1"/>
                      <a:r>
                        <a:rPr lang="ru-RU" sz="1600" u="none" strike="noStrike" kern="1200" dirty="0" smtClean="0">
                          <a:solidFill>
                            <a:schemeClr val="accent1">
                              <a:lumMod val="50000"/>
                            </a:schemeClr>
                          </a:solidFill>
                          <a:latin typeface="+mn-lt"/>
                          <a:ea typeface="+mn-ea"/>
                          <a:cs typeface="+mn-cs"/>
                        </a:rPr>
                        <a:t>33.05.01</a:t>
                      </a:r>
                    </a:p>
                  </a:txBody>
                  <a:tcPr>
                    <a:solidFill>
                      <a:srgbClr val="C5F2F3"/>
                    </a:solidFill>
                  </a:tcPr>
                </a:tc>
                <a:tc rowSpan="2">
                  <a:txBody>
                    <a:bodyPr/>
                    <a:lstStyle/>
                    <a:p>
                      <a:pPr marL="0" algn="l" defTabSz="914400" rtl="0" eaLnBrk="1" latinLnBrk="0" hangingPunct="1"/>
                      <a:r>
                        <a:rPr lang="en-US" sz="1600" u="none" strike="noStrike" kern="1200" dirty="0" smtClean="0">
                          <a:solidFill>
                            <a:schemeClr val="accent1">
                              <a:lumMod val="50000"/>
                            </a:schemeClr>
                          </a:solidFill>
                          <a:latin typeface="+mn-lt"/>
                          <a:ea typeface="+mn-ea"/>
                          <a:cs typeface="+mn-cs"/>
                        </a:rPr>
                        <a:t>Pharmacy</a:t>
                      </a:r>
                      <a:endParaRPr lang="ru-RU" sz="1600" u="none" strike="noStrike" kern="1200" dirty="0" smtClean="0">
                        <a:solidFill>
                          <a:schemeClr val="accent1">
                            <a:lumMod val="50000"/>
                          </a:schemeClr>
                        </a:solidFill>
                        <a:latin typeface="+mn-lt"/>
                        <a:ea typeface="+mn-ea"/>
                        <a:cs typeface="+mn-cs"/>
                      </a:endParaRPr>
                    </a:p>
                  </a:txBody>
                  <a:tcPr>
                    <a:solidFill>
                      <a:srgbClr val="C5F2F3"/>
                    </a:solidFill>
                  </a:tcPr>
                </a:tc>
                <a:tc>
                  <a:txBody>
                    <a:bodyPr/>
                    <a:lstStyle/>
                    <a:p>
                      <a:pPr marL="0" algn="l" defTabSz="914400" rtl="0" eaLnBrk="1" latinLnBrk="0" hangingPunct="1"/>
                      <a:r>
                        <a:rPr lang="en-US" sz="1400" u="none" strike="noStrike" kern="1200" dirty="0" smtClean="0">
                          <a:solidFill>
                            <a:schemeClr val="accent1">
                              <a:lumMod val="50000"/>
                            </a:schemeClr>
                          </a:solidFill>
                          <a:latin typeface="+mn-lt"/>
                          <a:ea typeface="+mn-ea"/>
                          <a:cs typeface="+mn-cs"/>
                        </a:rPr>
                        <a:t>Chemistry</a:t>
                      </a:r>
                      <a:endParaRPr lang="ru-RU" sz="1400" u="none" strike="noStrike" kern="1200" dirty="0" smtClean="0">
                        <a:solidFill>
                          <a:schemeClr val="accent1">
                            <a:lumMod val="50000"/>
                          </a:schemeClr>
                        </a:solidFill>
                        <a:latin typeface="+mn-lt"/>
                        <a:ea typeface="+mn-ea"/>
                        <a:cs typeface="+mn-cs"/>
                      </a:endParaRPr>
                    </a:p>
                  </a:txBody>
                  <a:tcPr>
                    <a:lnB w="12700" cap="flat" cmpd="sng" algn="ctr">
                      <a:solidFill>
                        <a:schemeClr val="tx1"/>
                      </a:solidFill>
                      <a:prstDash val="solid"/>
                      <a:round/>
                      <a:headEnd type="none" w="med" len="med"/>
                      <a:tailEnd type="none" w="med" len="med"/>
                    </a:lnB>
                    <a:solidFill>
                      <a:srgbClr val="C5F2F3"/>
                    </a:solidFill>
                  </a:tcPr>
                </a:tc>
                <a:tc>
                  <a:txBody>
                    <a:bodyPr/>
                    <a:lstStyle/>
                    <a:p>
                      <a:pPr marL="0" algn="l" defTabSz="914400" rtl="0" eaLnBrk="1" latinLnBrk="0" hangingPunct="1"/>
                      <a:r>
                        <a:rPr lang="en-US" sz="1600" u="none" strike="noStrike" kern="1200" dirty="0" smtClean="0">
                          <a:solidFill>
                            <a:schemeClr val="accent2">
                              <a:lumMod val="50000"/>
                            </a:schemeClr>
                          </a:solidFill>
                          <a:latin typeface="+mn-lt"/>
                          <a:ea typeface="+mn-ea"/>
                          <a:cs typeface="+mn-cs"/>
                        </a:rPr>
                        <a:t>45</a:t>
                      </a:r>
                      <a:endParaRPr lang="ru-RU" sz="1600" u="none" strike="noStrike" kern="1200" dirty="0" smtClean="0">
                        <a:solidFill>
                          <a:schemeClr val="accent2">
                            <a:lumMod val="50000"/>
                          </a:schemeClr>
                        </a:solidFill>
                        <a:latin typeface="+mn-lt"/>
                        <a:ea typeface="+mn-ea"/>
                        <a:cs typeface="+mn-cs"/>
                      </a:endParaRPr>
                    </a:p>
                  </a:txBody>
                  <a:tcPr>
                    <a:lnB w="12700" cap="flat" cmpd="sng" algn="ctr">
                      <a:solidFill>
                        <a:schemeClr val="tx1"/>
                      </a:solidFill>
                      <a:prstDash val="solid"/>
                      <a:round/>
                      <a:headEnd type="none" w="med" len="med"/>
                      <a:tailEnd type="none" w="med" len="med"/>
                    </a:lnB>
                    <a:solidFill>
                      <a:srgbClr val="C5F2F3"/>
                    </a:solidFill>
                  </a:tcPr>
                </a:tc>
              </a:tr>
              <a:tr h="318922">
                <a:tc vMerge="1">
                  <a:txBody>
                    <a:bodyPr/>
                    <a:lstStyle/>
                    <a:p>
                      <a:endParaRPr lang="ru-RU"/>
                    </a:p>
                  </a:txBody>
                  <a:tcPr/>
                </a:tc>
                <a:tc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smtClean="0">
                          <a:solidFill>
                            <a:schemeClr val="accent1">
                              <a:lumMod val="50000"/>
                            </a:schemeClr>
                          </a:solidFill>
                          <a:latin typeface="+mn-lt"/>
                          <a:ea typeface="+mn-ea"/>
                          <a:cs typeface="+mn-cs"/>
                        </a:rPr>
                        <a:t>Russian language</a:t>
                      </a:r>
                    </a:p>
                  </a:txBody>
                  <a:tcPr>
                    <a:lnT w="12700" cap="flat" cmpd="sng" algn="ctr">
                      <a:solidFill>
                        <a:schemeClr val="tx1"/>
                      </a:solidFill>
                      <a:prstDash val="solid"/>
                      <a:round/>
                      <a:headEnd type="none" w="med" len="med"/>
                      <a:tailEnd type="none" w="med" len="med"/>
                    </a:lnT>
                    <a:solidFill>
                      <a:srgbClr val="C5F2F3"/>
                    </a:solidFill>
                  </a:tcPr>
                </a:tc>
                <a:tc>
                  <a:txBody>
                    <a:bodyPr/>
                    <a:lstStyle/>
                    <a:p>
                      <a:pPr marL="0" algn="l" defTabSz="914400" rtl="0" eaLnBrk="1" latinLnBrk="0" hangingPunct="1"/>
                      <a:r>
                        <a:rPr lang="en-US" sz="1600" u="none" strike="noStrike" kern="1200" dirty="0" smtClean="0">
                          <a:solidFill>
                            <a:schemeClr val="accent2">
                              <a:lumMod val="50000"/>
                            </a:schemeClr>
                          </a:solidFill>
                          <a:latin typeface="+mn-lt"/>
                          <a:ea typeface="+mn-ea"/>
                          <a:cs typeface="+mn-cs"/>
                        </a:rPr>
                        <a:t>45</a:t>
                      </a:r>
                      <a:endParaRPr lang="ru-RU" sz="1600" u="none" strike="noStrike" kern="1200" dirty="0">
                        <a:solidFill>
                          <a:schemeClr val="accent2">
                            <a:lumMod val="50000"/>
                          </a:schemeClr>
                        </a:solidFill>
                        <a:latin typeface="+mn-lt"/>
                        <a:ea typeface="+mn-ea"/>
                        <a:cs typeface="+mn-cs"/>
                      </a:endParaRPr>
                    </a:p>
                  </a:txBody>
                  <a:tcPr>
                    <a:lnT w="12700" cap="flat" cmpd="sng" algn="ctr">
                      <a:solidFill>
                        <a:schemeClr val="tx1"/>
                      </a:solidFill>
                      <a:prstDash val="solid"/>
                      <a:round/>
                      <a:headEnd type="none" w="med" len="med"/>
                      <a:tailEnd type="none" w="med" len="med"/>
                    </a:lnT>
                    <a:solidFill>
                      <a:srgbClr val="C5F2F3"/>
                    </a:solidFill>
                  </a:tcPr>
                </a:tc>
              </a:tr>
              <a:tr h="31892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u="none" strike="noStrike" kern="1200" dirty="0" smtClean="0">
                          <a:solidFill>
                            <a:schemeClr val="accent1">
                              <a:lumMod val="50000"/>
                            </a:schemeClr>
                          </a:solidFill>
                          <a:latin typeface="+mn-lt"/>
                          <a:ea typeface="+mn-ea"/>
                          <a:cs typeface="+mn-cs"/>
                        </a:rPr>
                        <a:t>31.05.02</a:t>
                      </a:r>
                    </a:p>
                    <a:p>
                      <a:pPr marL="0" algn="l" defTabSz="914400" rtl="0" eaLnBrk="1" latinLnBrk="0" hangingPunct="1"/>
                      <a:endParaRPr lang="ru-RU" sz="1600" u="none" strike="noStrike" kern="1200" dirty="0" smtClean="0">
                        <a:solidFill>
                          <a:schemeClr val="accent1">
                            <a:lumMod val="50000"/>
                          </a:schemeClr>
                        </a:solidFill>
                        <a:latin typeface="+mn-lt"/>
                        <a:ea typeface="+mn-ea"/>
                        <a:cs typeface="+mn-cs"/>
                      </a:endParaRPr>
                    </a:p>
                  </a:txBody>
                  <a:tcPr>
                    <a:solidFill>
                      <a:schemeClr val="accent1">
                        <a:lumMod val="40000"/>
                        <a:lumOff val="60000"/>
                      </a:schemeClr>
                    </a:solidFill>
                  </a:tcPr>
                </a:tc>
                <a:tc rowSpan="2">
                  <a:txBody>
                    <a:bodyPr/>
                    <a:lstStyle/>
                    <a:p>
                      <a:pPr marL="0" algn="l" defTabSz="914400" rtl="0" eaLnBrk="1" latinLnBrk="0" hangingPunct="1"/>
                      <a:r>
                        <a:rPr lang="en-US" sz="1600" u="none" strike="noStrike" kern="1200" dirty="0" smtClean="0">
                          <a:solidFill>
                            <a:schemeClr val="accent1">
                              <a:lumMod val="50000"/>
                            </a:schemeClr>
                          </a:solidFill>
                          <a:latin typeface="+mn-lt"/>
                          <a:ea typeface="+mn-ea"/>
                          <a:cs typeface="+mn-cs"/>
                        </a:rPr>
                        <a:t>Pediatrics</a:t>
                      </a:r>
                      <a:endParaRPr lang="ru-RU" sz="1600" u="none" strike="noStrike" kern="1200" dirty="0" smtClean="0">
                        <a:solidFill>
                          <a:schemeClr val="accent1">
                            <a:lumMod val="50000"/>
                          </a:schemeClr>
                        </a:solidFill>
                        <a:latin typeface="+mn-lt"/>
                        <a:ea typeface="+mn-ea"/>
                        <a:cs typeface="+mn-cs"/>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smtClean="0">
                          <a:solidFill>
                            <a:schemeClr val="accent1">
                              <a:lumMod val="50000"/>
                            </a:schemeClr>
                          </a:solidFill>
                          <a:latin typeface="+mn-lt"/>
                          <a:ea typeface="+mn-ea"/>
                          <a:cs typeface="+mn-cs"/>
                        </a:rPr>
                        <a:t>Chemistry</a:t>
                      </a:r>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en-US" sz="1600" u="none" strike="noStrike" kern="1200" dirty="0" smtClean="0">
                          <a:solidFill>
                            <a:schemeClr val="accent2">
                              <a:lumMod val="50000"/>
                            </a:schemeClr>
                          </a:solidFill>
                          <a:latin typeface="+mn-lt"/>
                          <a:ea typeface="+mn-ea"/>
                          <a:cs typeface="+mn-cs"/>
                        </a:rPr>
                        <a:t>54</a:t>
                      </a:r>
                      <a:endParaRPr lang="ru-RU" sz="1600" u="none" strike="noStrike" kern="1200" dirty="0">
                        <a:solidFill>
                          <a:schemeClr val="accent2">
                            <a:lumMod val="50000"/>
                          </a:schemeClr>
                        </a:solidFill>
                        <a:latin typeface="+mn-lt"/>
                        <a:ea typeface="+mn-ea"/>
                        <a:cs typeface="+mn-cs"/>
                      </a:endParaRPr>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r>
              <a:tr h="318922">
                <a:tc vMerge="1">
                  <a:txBody>
                    <a:bodyPr/>
                    <a:lstStyle/>
                    <a:p>
                      <a:endParaRPr lang="ru-RU"/>
                    </a:p>
                  </a:txBody>
                  <a:tcPr/>
                </a:tc>
                <a:tc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smtClean="0">
                          <a:solidFill>
                            <a:schemeClr val="accent1">
                              <a:lumMod val="50000"/>
                            </a:schemeClr>
                          </a:solidFill>
                          <a:latin typeface="+mn-lt"/>
                          <a:ea typeface="+mn-ea"/>
                          <a:cs typeface="+mn-cs"/>
                        </a:rPr>
                        <a:t>Russian language</a:t>
                      </a:r>
                    </a:p>
                  </a:txBody>
                  <a:tcP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marL="0" algn="l" defTabSz="914400" rtl="0" eaLnBrk="1" latinLnBrk="0" hangingPunct="1"/>
                      <a:r>
                        <a:rPr lang="en-US" sz="1600" u="none" strike="noStrike" kern="1200" dirty="0" smtClean="0">
                          <a:solidFill>
                            <a:schemeClr val="accent2">
                              <a:lumMod val="50000"/>
                            </a:schemeClr>
                          </a:solidFill>
                          <a:latin typeface="+mn-lt"/>
                          <a:ea typeface="+mn-ea"/>
                          <a:cs typeface="+mn-cs"/>
                        </a:rPr>
                        <a:t>54</a:t>
                      </a:r>
                      <a:endParaRPr lang="ru-RU" sz="1600" u="none" strike="noStrike" kern="1200" dirty="0">
                        <a:solidFill>
                          <a:schemeClr val="accent2">
                            <a:lumMod val="50000"/>
                          </a:schemeClr>
                        </a:solidFill>
                        <a:latin typeface="+mn-lt"/>
                        <a:ea typeface="+mn-ea"/>
                        <a:cs typeface="+mn-cs"/>
                      </a:endParaRPr>
                    </a:p>
                  </a:txBody>
                  <a:tcPr>
                    <a:lnT w="12700" cap="flat" cmpd="sng" algn="ctr">
                      <a:solidFill>
                        <a:schemeClr val="tx1"/>
                      </a:solidFill>
                      <a:prstDash val="solid"/>
                      <a:round/>
                      <a:headEnd type="none" w="med" len="med"/>
                      <a:tailEnd type="none" w="med" len="med"/>
                    </a:lnT>
                    <a:solidFill>
                      <a:schemeClr val="accent1">
                        <a:lumMod val="40000"/>
                        <a:lumOff val="60000"/>
                      </a:schemeClr>
                    </a:solidFill>
                  </a:tcPr>
                </a:tc>
              </a:tr>
              <a:tr h="318922">
                <a:tc rowSpan="2">
                  <a:txBody>
                    <a:bodyPr/>
                    <a:lstStyle/>
                    <a:p>
                      <a:pPr marL="0" algn="l" defTabSz="914400" rtl="0" eaLnBrk="1" latinLnBrk="0" hangingPunct="1"/>
                      <a:r>
                        <a:rPr lang="ru-RU" sz="1600" u="none" strike="noStrike" kern="1200" dirty="0" smtClean="0">
                          <a:solidFill>
                            <a:schemeClr val="accent1">
                              <a:lumMod val="50000"/>
                            </a:schemeClr>
                          </a:solidFill>
                          <a:latin typeface="+mn-lt"/>
                          <a:ea typeface="+mn-ea"/>
                          <a:cs typeface="+mn-cs"/>
                        </a:rPr>
                        <a:t>32.05.01</a:t>
                      </a:r>
                    </a:p>
                  </a:txBody>
                  <a:tcPr>
                    <a:solidFill>
                      <a:srgbClr val="C5F2F3"/>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dirty="0" smtClean="0">
                          <a:solidFill>
                            <a:schemeClr val="accent1">
                              <a:lumMod val="50000"/>
                            </a:schemeClr>
                          </a:solidFill>
                          <a:latin typeface="+mn-lt"/>
                          <a:ea typeface="+mn-ea"/>
                          <a:cs typeface="+mn-cs"/>
                        </a:rPr>
                        <a:t>Preventive Medicine</a:t>
                      </a:r>
                    </a:p>
                    <a:p>
                      <a:pPr marL="0" algn="l" defTabSz="914400" rtl="0" eaLnBrk="1" latinLnBrk="0" hangingPunct="1"/>
                      <a:endParaRPr lang="ru-RU" sz="1600" u="none" strike="noStrike" kern="1200" dirty="0" smtClean="0">
                        <a:solidFill>
                          <a:schemeClr val="accent1">
                            <a:lumMod val="50000"/>
                          </a:schemeClr>
                        </a:solidFill>
                        <a:latin typeface="+mn-lt"/>
                        <a:ea typeface="+mn-ea"/>
                        <a:cs typeface="+mn-cs"/>
                      </a:endParaRPr>
                    </a:p>
                  </a:txBody>
                  <a:tcPr>
                    <a:solidFill>
                      <a:srgbClr val="C5F2F3"/>
                    </a:solidFill>
                  </a:tcPr>
                </a:tc>
                <a:tc>
                  <a:txBody>
                    <a:bodyPr/>
                    <a:lstStyle/>
                    <a:p>
                      <a:pPr marL="0" algn="l" defTabSz="914400" rtl="0" eaLnBrk="1" latinLnBrk="0" hangingPunct="1"/>
                      <a:r>
                        <a:rPr lang="en-US" sz="1400" u="none" strike="noStrike" kern="1200" dirty="0" smtClean="0">
                          <a:solidFill>
                            <a:schemeClr val="accent1">
                              <a:lumMod val="50000"/>
                            </a:schemeClr>
                          </a:solidFill>
                          <a:latin typeface="+mn-lt"/>
                          <a:ea typeface="+mn-ea"/>
                          <a:cs typeface="+mn-cs"/>
                        </a:rPr>
                        <a:t>Chemistry</a:t>
                      </a:r>
                      <a:endParaRPr lang="ru-RU" sz="1400" u="none" strike="noStrike" kern="1200" dirty="0" smtClean="0">
                        <a:solidFill>
                          <a:schemeClr val="accent1">
                            <a:lumMod val="50000"/>
                          </a:schemeClr>
                        </a:solidFill>
                        <a:latin typeface="+mn-lt"/>
                        <a:ea typeface="+mn-ea"/>
                        <a:cs typeface="+mn-cs"/>
                      </a:endParaRPr>
                    </a:p>
                  </a:txBody>
                  <a:tcPr>
                    <a:lnB w="12700" cap="flat" cmpd="sng" algn="ctr">
                      <a:solidFill>
                        <a:schemeClr val="tx1"/>
                      </a:solidFill>
                      <a:prstDash val="solid"/>
                      <a:round/>
                      <a:headEnd type="none" w="med" len="med"/>
                      <a:tailEnd type="none" w="med" len="med"/>
                    </a:lnB>
                    <a:solidFill>
                      <a:srgbClr val="C5F2F3"/>
                    </a:solidFill>
                  </a:tcPr>
                </a:tc>
                <a:tc>
                  <a:txBody>
                    <a:bodyPr/>
                    <a:lstStyle/>
                    <a:p>
                      <a:pPr marL="0" algn="l" defTabSz="914400" rtl="0" eaLnBrk="1" latinLnBrk="0" hangingPunct="1"/>
                      <a:r>
                        <a:rPr lang="en-US" sz="1600" u="none" strike="noStrike" kern="1200" dirty="0" smtClean="0">
                          <a:solidFill>
                            <a:schemeClr val="accent2">
                              <a:lumMod val="50000"/>
                            </a:schemeClr>
                          </a:solidFill>
                          <a:latin typeface="+mn-lt"/>
                          <a:ea typeface="+mn-ea"/>
                          <a:cs typeface="+mn-cs"/>
                        </a:rPr>
                        <a:t>45</a:t>
                      </a:r>
                      <a:endParaRPr lang="ru-RU" sz="1600" u="none" strike="noStrike" kern="1200" dirty="0">
                        <a:solidFill>
                          <a:schemeClr val="accent2">
                            <a:lumMod val="50000"/>
                          </a:schemeClr>
                        </a:solidFill>
                        <a:latin typeface="+mn-lt"/>
                        <a:ea typeface="+mn-ea"/>
                        <a:cs typeface="+mn-cs"/>
                      </a:endParaRPr>
                    </a:p>
                  </a:txBody>
                  <a:tcPr>
                    <a:lnB w="12700" cap="flat" cmpd="sng" algn="ctr">
                      <a:solidFill>
                        <a:schemeClr val="tx1"/>
                      </a:solidFill>
                      <a:prstDash val="solid"/>
                      <a:round/>
                      <a:headEnd type="none" w="med" len="med"/>
                      <a:tailEnd type="none" w="med" len="med"/>
                    </a:lnB>
                    <a:solidFill>
                      <a:srgbClr val="C5F2F3"/>
                    </a:solidFill>
                  </a:tcPr>
                </a:tc>
              </a:tr>
              <a:tr h="318922">
                <a:tc vMerge="1">
                  <a:txBody>
                    <a:bodyPr/>
                    <a:lstStyle/>
                    <a:p>
                      <a:endParaRPr lang="ru-RU"/>
                    </a:p>
                  </a:txBody>
                  <a:tcPr/>
                </a:tc>
                <a:tc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smtClean="0">
                          <a:solidFill>
                            <a:schemeClr val="accent1">
                              <a:lumMod val="50000"/>
                            </a:schemeClr>
                          </a:solidFill>
                          <a:latin typeface="+mn-lt"/>
                          <a:ea typeface="+mn-ea"/>
                          <a:cs typeface="+mn-cs"/>
                        </a:rPr>
                        <a:t>Russian language</a:t>
                      </a:r>
                    </a:p>
                  </a:txBody>
                  <a:tcPr>
                    <a:lnT w="12700" cap="flat" cmpd="sng" algn="ctr">
                      <a:solidFill>
                        <a:schemeClr val="tx1"/>
                      </a:solidFill>
                      <a:prstDash val="solid"/>
                      <a:round/>
                      <a:headEnd type="none" w="med" len="med"/>
                      <a:tailEnd type="none" w="med" len="med"/>
                    </a:lnT>
                    <a:solidFill>
                      <a:srgbClr val="C5F2F3"/>
                    </a:solidFill>
                  </a:tcPr>
                </a:tc>
                <a:tc>
                  <a:txBody>
                    <a:bodyPr/>
                    <a:lstStyle/>
                    <a:p>
                      <a:pPr marL="0" algn="l" defTabSz="914400" rtl="0" eaLnBrk="1" latinLnBrk="0" hangingPunct="1"/>
                      <a:r>
                        <a:rPr lang="en-US" sz="1600" u="none" strike="noStrike" kern="1200" dirty="0" smtClean="0">
                          <a:solidFill>
                            <a:schemeClr val="accent2">
                              <a:lumMod val="50000"/>
                            </a:schemeClr>
                          </a:solidFill>
                          <a:latin typeface="+mn-lt"/>
                          <a:ea typeface="+mn-ea"/>
                          <a:cs typeface="+mn-cs"/>
                        </a:rPr>
                        <a:t>45</a:t>
                      </a:r>
                      <a:endParaRPr lang="ru-RU" sz="1600" u="none" strike="noStrike" kern="1200" dirty="0">
                        <a:solidFill>
                          <a:schemeClr val="accent2">
                            <a:lumMod val="50000"/>
                          </a:schemeClr>
                        </a:solidFill>
                        <a:latin typeface="+mn-lt"/>
                        <a:ea typeface="+mn-ea"/>
                        <a:cs typeface="+mn-cs"/>
                      </a:endParaRPr>
                    </a:p>
                  </a:txBody>
                  <a:tcPr>
                    <a:lnT w="12700" cap="flat" cmpd="sng" algn="ctr">
                      <a:solidFill>
                        <a:schemeClr val="tx1"/>
                      </a:solidFill>
                      <a:prstDash val="solid"/>
                      <a:round/>
                      <a:headEnd type="none" w="med" len="med"/>
                      <a:tailEnd type="none" w="med" len="med"/>
                    </a:lnT>
                    <a:solidFill>
                      <a:srgbClr val="C5F2F3"/>
                    </a:solidFill>
                  </a:tcPr>
                </a:tc>
              </a:tr>
              <a:tr h="318922">
                <a:tc rowSpan="2">
                  <a:txBody>
                    <a:bodyPr/>
                    <a:lstStyle/>
                    <a:p>
                      <a:pPr marL="0" algn="l" defTabSz="914400" rtl="0" eaLnBrk="1" latinLnBrk="0" hangingPunct="1"/>
                      <a:r>
                        <a:rPr lang="ru-RU" sz="1600" u="none" strike="noStrike" kern="1200" dirty="0" smtClean="0">
                          <a:solidFill>
                            <a:schemeClr val="accent1">
                              <a:lumMod val="50000"/>
                            </a:schemeClr>
                          </a:solidFill>
                          <a:latin typeface="+mn-lt"/>
                          <a:ea typeface="+mn-ea"/>
                          <a:cs typeface="+mn-cs"/>
                        </a:rPr>
                        <a:t>30.05.01</a:t>
                      </a:r>
                    </a:p>
                  </a:txBody>
                  <a:tcPr>
                    <a:solidFill>
                      <a:schemeClr val="accent1">
                        <a:lumMod val="40000"/>
                        <a:lumOff val="6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dirty="0" smtClean="0">
                          <a:solidFill>
                            <a:schemeClr val="accent1">
                              <a:lumMod val="50000"/>
                            </a:schemeClr>
                          </a:solidFill>
                          <a:latin typeface="+mn-lt"/>
                          <a:ea typeface="+mn-ea"/>
                          <a:cs typeface="+mn-cs"/>
                        </a:rPr>
                        <a:t>Medical biochemistry</a:t>
                      </a:r>
                    </a:p>
                    <a:p>
                      <a:pPr marL="0" algn="l" defTabSz="914400" rtl="0" eaLnBrk="1" latinLnBrk="0" hangingPunct="1"/>
                      <a:endParaRPr lang="ru-RU" sz="1600" u="none" strike="noStrike" kern="1200" dirty="0" smtClean="0">
                        <a:solidFill>
                          <a:schemeClr val="accent1">
                            <a:lumMod val="50000"/>
                          </a:schemeClr>
                        </a:solidFill>
                        <a:latin typeface="+mn-lt"/>
                        <a:ea typeface="+mn-ea"/>
                        <a:cs typeface="+mn-cs"/>
                      </a:endParaRPr>
                    </a:p>
                  </a:txBody>
                  <a:tcPr>
                    <a:solidFill>
                      <a:schemeClr val="accent1">
                        <a:lumMod val="40000"/>
                        <a:lumOff val="60000"/>
                      </a:schemeClr>
                    </a:solidFill>
                  </a:tcPr>
                </a:tc>
                <a:tc>
                  <a:txBody>
                    <a:bodyPr/>
                    <a:lstStyle/>
                    <a:p>
                      <a:pPr marL="0" algn="l" defTabSz="914400" rtl="0" eaLnBrk="1" latinLnBrk="0" hangingPunct="1"/>
                      <a:r>
                        <a:rPr lang="en-US" sz="1400" u="none" strike="noStrike" kern="1200" dirty="0" smtClean="0">
                          <a:solidFill>
                            <a:schemeClr val="accent1">
                              <a:lumMod val="50000"/>
                            </a:schemeClr>
                          </a:solidFill>
                          <a:latin typeface="+mn-lt"/>
                          <a:ea typeface="+mn-ea"/>
                          <a:cs typeface="+mn-cs"/>
                        </a:rPr>
                        <a:t>Chemistry</a:t>
                      </a:r>
                      <a:endParaRPr lang="ru-RU" sz="1400" u="none" strike="noStrike" kern="1200" dirty="0" smtClean="0">
                        <a:solidFill>
                          <a:schemeClr val="accent1">
                            <a:lumMod val="50000"/>
                          </a:schemeClr>
                        </a:solidFill>
                        <a:latin typeface="+mn-lt"/>
                        <a:ea typeface="+mn-ea"/>
                        <a:cs typeface="+mn-cs"/>
                      </a:endParaRPr>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en-US" sz="1600" u="none" strike="noStrike" kern="1200" dirty="0" smtClean="0">
                          <a:solidFill>
                            <a:schemeClr val="accent2">
                              <a:lumMod val="50000"/>
                            </a:schemeClr>
                          </a:solidFill>
                          <a:latin typeface="+mn-lt"/>
                          <a:ea typeface="+mn-ea"/>
                          <a:cs typeface="+mn-cs"/>
                        </a:rPr>
                        <a:t>54</a:t>
                      </a:r>
                      <a:endParaRPr lang="ru-RU" sz="1600" u="none" strike="noStrike" kern="1200" dirty="0">
                        <a:solidFill>
                          <a:schemeClr val="accent2">
                            <a:lumMod val="50000"/>
                          </a:schemeClr>
                        </a:solidFill>
                        <a:latin typeface="+mn-lt"/>
                        <a:ea typeface="+mn-ea"/>
                        <a:cs typeface="+mn-cs"/>
                      </a:endParaRPr>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r>
              <a:tr h="318922">
                <a:tc vMerge="1">
                  <a:txBody>
                    <a:bodyPr/>
                    <a:lstStyle/>
                    <a:p>
                      <a:endParaRPr lang="ru-RU"/>
                    </a:p>
                  </a:txBody>
                  <a:tcPr/>
                </a:tc>
                <a:tc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smtClean="0">
                          <a:solidFill>
                            <a:schemeClr val="accent1">
                              <a:lumMod val="50000"/>
                            </a:schemeClr>
                          </a:solidFill>
                          <a:latin typeface="+mn-lt"/>
                          <a:ea typeface="+mn-ea"/>
                          <a:cs typeface="+mn-cs"/>
                        </a:rPr>
                        <a:t>Russian language</a:t>
                      </a:r>
                    </a:p>
                  </a:txBody>
                  <a:tcP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marL="0" algn="l" defTabSz="914400" rtl="0" eaLnBrk="1" latinLnBrk="0" hangingPunct="1"/>
                      <a:r>
                        <a:rPr lang="en-US" sz="1600" u="none" strike="noStrike" kern="1200" dirty="0" smtClean="0">
                          <a:solidFill>
                            <a:schemeClr val="accent2">
                              <a:lumMod val="50000"/>
                            </a:schemeClr>
                          </a:solidFill>
                          <a:latin typeface="+mn-lt"/>
                          <a:ea typeface="+mn-ea"/>
                          <a:cs typeface="+mn-cs"/>
                        </a:rPr>
                        <a:t>54</a:t>
                      </a:r>
                      <a:endParaRPr lang="ru-RU" sz="1600" u="none" strike="noStrike" kern="1200" dirty="0">
                        <a:solidFill>
                          <a:schemeClr val="accent2">
                            <a:lumMod val="50000"/>
                          </a:schemeClr>
                        </a:solidFill>
                        <a:latin typeface="+mn-lt"/>
                        <a:ea typeface="+mn-ea"/>
                        <a:cs typeface="+mn-cs"/>
                      </a:endParaRPr>
                    </a:p>
                  </a:txBody>
                  <a:tcPr>
                    <a:lnT w="12700" cap="flat" cmpd="sng" algn="ctr">
                      <a:solidFill>
                        <a:schemeClr val="tx1"/>
                      </a:solidFill>
                      <a:prstDash val="solid"/>
                      <a:round/>
                      <a:headEnd type="none" w="med" len="med"/>
                      <a:tailEnd type="none" w="med" len="med"/>
                    </a:lnT>
                    <a:solidFill>
                      <a:schemeClr val="accent1">
                        <a:lumMod val="40000"/>
                        <a:lumOff val="60000"/>
                      </a:schemeClr>
                    </a:solidFill>
                  </a:tcPr>
                </a:tc>
              </a:tr>
              <a:tr h="31892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u="none" strike="noStrike" kern="1200" dirty="0" smtClean="0">
                          <a:solidFill>
                            <a:schemeClr val="accent1">
                              <a:lumMod val="50000"/>
                            </a:schemeClr>
                          </a:solidFill>
                          <a:latin typeface="+mn-lt"/>
                          <a:ea typeface="+mn-ea"/>
                          <a:cs typeface="+mn-cs"/>
                        </a:rPr>
                        <a:t>30.05.02</a:t>
                      </a:r>
                    </a:p>
                    <a:p>
                      <a:pPr marL="0" algn="l" defTabSz="914400" rtl="0" eaLnBrk="1" latinLnBrk="0" hangingPunct="1"/>
                      <a:endParaRPr lang="ru-RU" sz="1600" u="none" strike="noStrike" kern="1200" dirty="0" smtClean="0">
                        <a:solidFill>
                          <a:schemeClr val="accent1">
                            <a:lumMod val="50000"/>
                          </a:schemeClr>
                        </a:solidFill>
                        <a:latin typeface="+mn-lt"/>
                        <a:ea typeface="+mn-ea"/>
                        <a:cs typeface="+mn-cs"/>
                      </a:endParaRPr>
                    </a:p>
                  </a:txBody>
                  <a:tcPr>
                    <a:solidFill>
                      <a:srgbClr val="C5F2F3"/>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dirty="0" smtClean="0">
                          <a:solidFill>
                            <a:schemeClr val="accent1">
                              <a:lumMod val="50000"/>
                            </a:schemeClr>
                          </a:solidFill>
                          <a:latin typeface="+mn-lt"/>
                          <a:ea typeface="+mn-ea"/>
                          <a:cs typeface="+mn-cs"/>
                        </a:rPr>
                        <a:t>Medical biophysics</a:t>
                      </a:r>
                    </a:p>
                    <a:p>
                      <a:pPr marL="0" algn="l" defTabSz="914400" rtl="0" eaLnBrk="1" latinLnBrk="0" hangingPunct="1"/>
                      <a:endParaRPr lang="ru-RU" sz="1600" u="none" strike="noStrike" kern="1200" dirty="0" smtClean="0">
                        <a:solidFill>
                          <a:schemeClr val="accent1">
                            <a:lumMod val="50000"/>
                          </a:schemeClr>
                        </a:solidFill>
                        <a:latin typeface="+mn-lt"/>
                        <a:ea typeface="+mn-ea"/>
                        <a:cs typeface="+mn-cs"/>
                      </a:endParaRPr>
                    </a:p>
                  </a:txBody>
                  <a:tcPr>
                    <a:solidFill>
                      <a:srgbClr val="C5F2F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smtClean="0">
                          <a:solidFill>
                            <a:schemeClr val="accent1">
                              <a:lumMod val="50000"/>
                            </a:schemeClr>
                          </a:solidFill>
                          <a:latin typeface="+mn-lt"/>
                          <a:ea typeface="+mn-ea"/>
                          <a:cs typeface="+mn-cs"/>
                        </a:rPr>
                        <a:t>Physics</a:t>
                      </a:r>
                    </a:p>
                  </a:txBody>
                  <a:tcPr>
                    <a:lnB w="12700" cap="flat" cmpd="sng" algn="ctr">
                      <a:solidFill>
                        <a:schemeClr val="tx1"/>
                      </a:solidFill>
                      <a:prstDash val="solid"/>
                      <a:round/>
                      <a:headEnd type="none" w="med" len="med"/>
                      <a:tailEnd type="none" w="med" len="med"/>
                    </a:lnB>
                    <a:solidFill>
                      <a:srgbClr val="C5F2F3"/>
                    </a:solidFill>
                  </a:tcPr>
                </a:tc>
                <a:tc>
                  <a:txBody>
                    <a:bodyPr/>
                    <a:lstStyle/>
                    <a:p>
                      <a:pPr marL="0" algn="l" defTabSz="914400" rtl="0" eaLnBrk="1" latinLnBrk="0" hangingPunct="1"/>
                      <a:r>
                        <a:rPr lang="en-US" sz="1600" u="none" strike="noStrike" kern="1200" dirty="0" smtClean="0">
                          <a:solidFill>
                            <a:schemeClr val="accent2">
                              <a:lumMod val="50000"/>
                            </a:schemeClr>
                          </a:solidFill>
                          <a:latin typeface="+mn-lt"/>
                          <a:ea typeface="+mn-ea"/>
                          <a:cs typeface="+mn-cs"/>
                        </a:rPr>
                        <a:t>54</a:t>
                      </a:r>
                      <a:endParaRPr lang="ru-RU" sz="1600" u="none" strike="noStrike" kern="1200" dirty="0">
                        <a:solidFill>
                          <a:schemeClr val="accent2">
                            <a:lumMod val="50000"/>
                          </a:schemeClr>
                        </a:solidFill>
                        <a:latin typeface="+mn-lt"/>
                        <a:ea typeface="+mn-ea"/>
                        <a:cs typeface="+mn-cs"/>
                      </a:endParaRPr>
                    </a:p>
                  </a:txBody>
                  <a:tcPr>
                    <a:lnB w="12700" cap="flat" cmpd="sng" algn="ctr">
                      <a:solidFill>
                        <a:schemeClr val="tx1"/>
                      </a:solidFill>
                      <a:prstDash val="solid"/>
                      <a:round/>
                      <a:headEnd type="none" w="med" len="med"/>
                      <a:tailEnd type="none" w="med" len="med"/>
                    </a:lnB>
                    <a:solidFill>
                      <a:srgbClr val="C5F2F3"/>
                    </a:solidFill>
                  </a:tcPr>
                </a:tc>
              </a:tr>
              <a:tr h="318922">
                <a:tc vMerge="1">
                  <a:txBody>
                    <a:bodyPr/>
                    <a:lstStyle/>
                    <a:p>
                      <a:endParaRPr lang="ru-RU"/>
                    </a:p>
                  </a:txBody>
                  <a:tcPr/>
                </a:tc>
                <a:tc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smtClean="0">
                          <a:solidFill>
                            <a:schemeClr val="accent1">
                              <a:lumMod val="50000"/>
                            </a:schemeClr>
                          </a:solidFill>
                          <a:latin typeface="+mn-lt"/>
                          <a:ea typeface="+mn-ea"/>
                          <a:cs typeface="+mn-cs"/>
                        </a:rPr>
                        <a:t>Russian language</a:t>
                      </a:r>
                    </a:p>
                  </a:txBody>
                  <a:tcPr>
                    <a:lnT w="12700" cap="flat" cmpd="sng" algn="ctr">
                      <a:solidFill>
                        <a:schemeClr val="tx1"/>
                      </a:solidFill>
                      <a:prstDash val="solid"/>
                      <a:round/>
                      <a:headEnd type="none" w="med" len="med"/>
                      <a:tailEnd type="none" w="med" len="med"/>
                    </a:lnT>
                    <a:solidFill>
                      <a:srgbClr val="C5F2F3"/>
                    </a:solidFill>
                  </a:tcPr>
                </a:tc>
                <a:tc>
                  <a:txBody>
                    <a:bodyPr/>
                    <a:lstStyle/>
                    <a:p>
                      <a:pPr marL="0" algn="l" defTabSz="914400" rtl="0" eaLnBrk="1" latinLnBrk="0" hangingPunct="1"/>
                      <a:r>
                        <a:rPr lang="en-US" sz="1600" u="none" strike="noStrike" kern="1200" dirty="0" smtClean="0">
                          <a:solidFill>
                            <a:schemeClr val="accent2">
                              <a:lumMod val="50000"/>
                            </a:schemeClr>
                          </a:solidFill>
                          <a:latin typeface="+mn-lt"/>
                          <a:ea typeface="+mn-ea"/>
                          <a:cs typeface="+mn-cs"/>
                        </a:rPr>
                        <a:t>54</a:t>
                      </a:r>
                      <a:endParaRPr lang="ru-RU" sz="1600" u="none" strike="noStrike" kern="1200" dirty="0">
                        <a:solidFill>
                          <a:schemeClr val="accent2">
                            <a:lumMod val="50000"/>
                          </a:schemeClr>
                        </a:solidFill>
                        <a:latin typeface="+mn-lt"/>
                        <a:ea typeface="+mn-ea"/>
                        <a:cs typeface="+mn-cs"/>
                      </a:endParaRPr>
                    </a:p>
                  </a:txBody>
                  <a:tcPr>
                    <a:lnT w="12700" cap="flat" cmpd="sng" algn="ctr">
                      <a:solidFill>
                        <a:schemeClr val="tx1"/>
                      </a:solidFill>
                      <a:prstDash val="solid"/>
                      <a:round/>
                      <a:headEnd type="none" w="med" len="med"/>
                      <a:tailEnd type="none" w="med" len="med"/>
                    </a:lnT>
                    <a:solidFill>
                      <a:srgbClr val="C5F2F3"/>
                    </a:solidFill>
                  </a:tcPr>
                </a:tc>
              </a:tr>
              <a:tr h="31892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u="none" strike="noStrike" kern="1200" dirty="0" smtClean="0">
                          <a:solidFill>
                            <a:schemeClr val="accent1">
                              <a:lumMod val="50000"/>
                            </a:schemeClr>
                          </a:solidFill>
                          <a:latin typeface="+mn-lt"/>
                          <a:ea typeface="+mn-ea"/>
                          <a:cs typeface="+mn-cs"/>
                        </a:rPr>
                        <a:t>06.05.01</a:t>
                      </a:r>
                    </a:p>
                    <a:p>
                      <a:pPr marL="0" algn="l" defTabSz="914400" rtl="0" eaLnBrk="1" latinLnBrk="0" hangingPunct="1"/>
                      <a:endParaRPr lang="ru-RU" sz="1600" u="none" strike="noStrike" kern="1200" dirty="0" smtClean="0">
                        <a:solidFill>
                          <a:schemeClr val="accent1">
                            <a:lumMod val="50000"/>
                          </a:schemeClr>
                        </a:solidFill>
                        <a:latin typeface="+mn-lt"/>
                        <a:ea typeface="+mn-ea"/>
                        <a:cs typeface="+mn-cs"/>
                      </a:endParaRPr>
                    </a:p>
                  </a:txBody>
                  <a:tcPr>
                    <a:solidFill>
                      <a:schemeClr val="accent1">
                        <a:lumMod val="40000"/>
                        <a:lumOff val="6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kern="1200" dirty="0" smtClean="0">
                          <a:solidFill>
                            <a:schemeClr val="accent1">
                              <a:lumMod val="50000"/>
                            </a:schemeClr>
                          </a:solidFill>
                          <a:latin typeface="+mn-lt"/>
                          <a:ea typeface="+mn-ea"/>
                          <a:cs typeface="+mn-cs"/>
                        </a:rPr>
                        <a:t>Bioengineering &amp; bioinformatics</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smtClean="0">
                          <a:solidFill>
                            <a:schemeClr val="accent1">
                              <a:lumMod val="50000"/>
                            </a:schemeClr>
                          </a:solidFill>
                          <a:latin typeface="+mn-lt"/>
                          <a:ea typeface="+mn-ea"/>
                          <a:cs typeface="+mn-cs"/>
                        </a:rPr>
                        <a:t>Mathematics</a:t>
                      </a:r>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ru-RU" sz="1600" u="none" strike="noStrike" kern="1200" dirty="0" smtClean="0">
                          <a:solidFill>
                            <a:schemeClr val="accent2">
                              <a:lumMod val="50000"/>
                            </a:schemeClr>
                          </a:solidFill>
                          <a:latin typeface="+mn-lt"/>
                          <a:ea typeface="+mn-ea"/>
                          <a:cs typeface="+mn-cs"/>
                        </a:rPr>
                        <a:t>40</a:t>
                      </a:r>
                      <a:endParaRPr lang="ru-RU" sz="1600" u="none" strike="noStrike" kern="1200" dirty="0">
                        <a:solidFill>
                          <a:schemeClr val="accent2">
                            <a:lumMod val="50000"/>
                          </a:schemeClr>
                        </a:solidFill>
                        <a:latin typeface="+mn-lt"/>
                        <a:ea typeface="+mn-ea"/>
                        <a:cs typeface="+mn-cs"/>
                      </a:endParaRPr>
                    </a:p>
                  </a:txBody>
                  <a:tcPr>
                    <a:lnB w="12700" cap="flat" cmpd="sng" algn="ctr">
                      <a:solidFill>
                        <a:schemeClr val="tx1"/>
                      </a:solidFill>
                      <a:prstDash val="solid"/>
                      <a:round/>
                      <a:headEnd type="none" w="med" len="med"/>
                      <a:tailEnd type="none" w="med" len="med"/>
                    </a:lnB>
                    <a:solidFill>
                      <a:schemeClr val="accent1">
                        <a:lumMod val="40000"/>
                        <a:lumOff val="60000"/>
                      </a:schemeClr>
                    </a:solidFill>
                  </a:tcPr>
                </a:tc>
              </a:tr>
              <a:tr h="318922">
                <a:tc vMerge="1">
                  <a:txBody>
                    <a:bodyPr/>
                    <a:lstStyle/>
                    <a:p>
                      <a:endParaRPr lang="ru-RU"/>
                    </a:p>
                  </a:txBody>
                  <a:tcPr/>
                </a:tc>
                <a:tc vMerge="1">
                  <a:txBody>
                    <a:bodyPr/>
                    <a:lstStyle/>
                    <a:p>
                      <a:endParaRPr lang="ru-R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kern="1200" dirty="0" smtClean="0">
                          <a:solidFill>
                            <a:schemeClr val="accent1">
                              <a:lumMod val="50000"/>
                            </a:schemeClr>
                          </a:solidFill>
                          <a:latin typeface="+mn-lt"/>
                          <a:ea typeface="+mn-ea"/>
                          <a:cs typeface="+mn-cs"/>
                        </a:rPr>
                        <a:t>Russian language</a:t>
                      </a:r>
                    </a:p>
                  </a:txBody>
                  <a:tcP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marL="0" algn="l" defTabSz="914400" rtl="0" eaLnBrk="1" latinLnBrk="0" hangingPunct="1"/>
                      <a:r>
                        <a:rPr lang="en-US" sz="1600" u="none" strike="noStrike" kern="1200" dirty="0" smtClean="0">
                          <a:solidFill>
                            <a:schemeClr val="accent2">
                              <a:lumMod val="50000"/>
                            </a:schemeClr>
                          </a:solidFill>
                          <a:latin typeface="+mn-lt"/>
                          <a:ea typeface="+mn-ea"/>
                          <a:cs typeface="+mn-cs"/>
                        </a:rPr>
                        <a:t>5</a:t>
                      </a:r>
                      <a:r>
                        <a:rPr lang="ru-RU" sz="1600" u="none" strike="noStrike" kern="1200" dirty="0" smtClean="0">
                          <a:solidFill>
                            <a:schemeClr val="accent2">
                              <a:lumMod val="50000"/>
                            </a:schemeClr>
                          </a:solidFill>
                          <a:latin typeface="+mn-lt"/>
                          <a:ea typeface="+mn-ea"/>
                          <a:cs typeface="+mn-cs"/>
                        </a:rPr>
                        <a:t>0</a:t>
                      </a:r>
                      <a:endParaRPr lang="ru-RU" sz="1600" u="none" strike="noStrike" kern="1200" dirty="0">
                        <a:solidFill>
                          <a:schemeClr val="accent2">
                            <a:lumMod val="50000"/>
                          </a:schemeClr>
                        </a:solidFill>
                        <a:latin typeface="+mn-lt"/>
                        <a:ea typeface="+mn-ea"/>
                        <a:cs typeface="+mn-cs"/>
                      </a:endParaRPr>
                    </a:p>
                  </a:txBody>
                  <a:tcPr>
                    <a:lnT w="12700" cap="flat" cmpd="sng" algn="ctr">
                      <a:solidFill>
                        <a:schemeClr val="tx1"/>
                      </a:solidFill>
                      <a:prstDash val="solid"/>
                      <a:round/>
                      <a:headEnd type="none" w="med" len="med"/>
                      <a:tailEnd type="none" w="med" len="med"/>
                    </a:lnT>
                    <a:solidFill>
                      <a:schemeClr val="accent1">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688512"/>
            <a:ext cx="7704856" cy="800219"/>
          </a:xfrm>
          <a:prstGeom prst="rect">
            <a:avLst/>
          </a:prstGeom>
          <a:noFill/>
        </p:spPr>
        <p:txBody>
          <a:bodyPr wrap="square" rtlCol="0">
            <a:spAutoFit/>
          </a:bodyPr>
          <a:lstStyle/>
          <a:p>
            <a:pPr algn="ctr"/>
            <a:r>
              <a:rPr lang="en-US" sz="2800" dirty="0" smtClean="0"/>
              <a:t>Undergraduate </a:t>
            </a:r>
            <a:r>
              <a:rPr lang="en-US" sz="2800" b="1" dirty="0" smtClean="0"/>
              <a:t>bachelor</a:t>
            </a:r>
            <a:r>
              <a:rPr lang="en-US" sz="2800" dirty="0" smtClean="0"/>
              <a:t> programs entrance exams:</a:t>
            </a:r>
            <a:r>
              <a:rPr lang="ru-RU" dirty="0" smtClean="0"/>
              <a:t>	</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xmlns="" val="267634862"/>
              </p:ext>
            </p:extLst>
          </p:nvPr>
        </p:nvGraphicFramePr>
        <p:xfrm>
          <a:off x="539552" y="1571612"/>
          <a:ext cx="7776864" cy="4206240"/>
        </p:xfrm>
        <a:graphic>
          <a:graphicData uri="http://schemas.openxmlformats.org/drawingml/2006/table">
            <a:tbl>
              <a:tblPr firstRow="1" bandRow="1">
                <a:tableStyleId>{93296810-A885-4BE3-A3E7-6D5BEEA58F35}</a:tableStyleId>
              </a:tblPr>
              <a:tblGrid>
                <a:gridCol w="1541360"/>
                <a:gridCol w="2347072"/>
                <a:gridCol w="2191661"/>
                <a:gridCol w="1696771"/>
              </a:tblGrid>
              <a:tr h="3241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smtClean="0"/>
                        <a:t>Code</a:t>
                      </a:r>
                    </a:p>
                    <a:p>
                      <a:endParaRPr lang="ru-RU" sz="16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dirty="0" smtClean="0"/>
                        <a:t>Specialist program</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600" b="1" u="none" strike="noStrike" kern="1200" dirty="0">
                        <a:solidFill>
                          <a:schemeClr val="bg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dirty="0" smtClean="0"/>
                        <a:t>List of examinations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u="none" strike="noStrike" kern="1200" dirty="0" smtClean="0">
                        <a:solidFill>
                          <a:schemeClr val="bg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dirty="0" smtClean="0"/>
                        <a:t>Min.  ACT score</a:t>
                      </a:r>
                      <a:endParaRPr lang="ru-RU" sz="1600" u="none" strike="noStrike" kern="12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ru-RU" sz="1600" b="1" u="none" strike="noStrike" kern="1200" dirty="0" smtClean="0">
                        <a:solidFill>
                          <a:schemeClr val="bg1"/>
                        </a:solidFill>
                        <a:latin typeface="+mn-lt"/>
                        <a:ea typeface="+mn-ea"/>
                        <a:cs typeface="+mn-cs"/>
                      </a:endParaRPr>
                    </a:p>
                  </a:txBody>
                  <a:tcPr/>
                </a:tc>
              </a:tr>
              <a:tr h="324150">
                <a:tc rowSpan="3">
                  <a:txBody>
                    <a:bodyPr/>
                    <a:lstStyle/>
                    <a:p>
                      <a:pPr marL="0" algn="ctr" defTabSz="914400" rtl="0" eaLnBrk="1" fontAlgn="t" latinLnBrk="0" hangingPunct="1"/>
                      <a:r>
                        <a:rPr lang="en-US" sz="1600" u="none" strike="noStrike" kern="1200" dirty="0" smtClean="0"/>
                        <a:t>19</a:t>
                      </a:r>
                      <a:r>
                        <a:rPr lang="ru-RU" sz="1600" u="none" strike="noStrike" kern="1200" dirty="0" smtClean="0"/>
                        <a:t>.0</a:t>
                      </a:r>
                      <a:r>
                        <a:rPr lang="en-US" sz="1600" u="none" strike="noStrike" kern="1200" dirty="0" smtClean="0"/>
                        <a:t>3</a:t>
                      </a:r>
                      <a:r>
                        <a:rPr lang="ru-RU" sz="1600" u="none" strike="noStrike" kern="1200" dirty="0" smtClean="0"/>
                        <a:t>.01</a:t>
                      </a:r>
                      <a:endParaRPr lang="ru-RU" sz="1600" u="none" strike="noStrike" kern="1200" dirty="0">
                        <a:solidFill>
                          <a:schemeClr val="tx1"/>
                        </a:solidFill>
                        <a:latin typeface="+mn-lt"/>
                        <a:ea typeface="+mn-ea"/>
                        <a:cs typeface="+mn-cs"/>
                      </a:endParaRPr>
                    </a:p>
                  </a:txBody>
                  <a:tcPr>
                    <a:solidFill>
                      <a:schemeClr val="accent6">
                        <a:lumMod val="20000"/>
                        <a:lumOff val="80000"/>
                      </a:schemeClr>
                    </a:solidFill>
                  </a:tcPr>
                </a:tc>
                <a:tc rowSpan="3">
                  <a:txBody>
                    <a:bodyPr/>
                    <a:lstStyle/>
                    <a:p>
                      <a:pPr marL="0" algn="ctr" defTabSz="914400" rtl="0" eaLnBrk="1" fontAlgn="t" latinLnBrk="0" hangingPunct="1"/>
                      <a:r>
                        <a:rPr lang="en-US" sz="1600" u="none" strike="noStrike" kern="1200" dirty="0" smtClean="0"/>
                        <a:t>Biotechnology</a:t>
                      </a:r>
                    </a:p>
                    <a:p>
                      <a:pPr marL="0" algn="ctr" defTabSz="914400" rtl="0" eaLnBrk="1" fontAlgn="t" latinLnBrk="0" hangingPunct="1"/>
                      <a:endParaRPr lang="ru-RU" sz="1600" u="none" strike="noStrike" kern="1200" dirty="0">
                        <a:solidFill>
                          <a:schemeClr val="tx1"/>
                        </a:solidFill>
                        <a:latin typeface="+mn-lt"/>
                        <a:ea typeface="+mn-ea"/>
                        <a:cs typeface="+mn-cs"/>
                      </a:endParaRPr>
                    </a:p>
                  </a:txBody>
                  <a:tcPr>
                    <a:solidFill>
                      <a:schemeClr val="accent6">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u="none" strike="noStrike" kern="1200" dirty="0" smtClean="0"/>
                        <a:t>Chemistry</a:t>
                      </a:r>
                      <a:endParaRPr lang="en-US" sz="1600" u="none" strike="noStrike" kern="1200" dirty="0" smtClean="0">
                        <a:solidFill>
                          <a:schemeClr val="tx1"/>
                        </a:solidFill>
                        <a:latin typeface="+mn-lt"/>
                        <a:ea typeface="+mn-ea"/>
                        <a:cs typeface="+mn-cs"/>
                      </a:endParaRPr>
                    </a:p>
                  </a:txBody>
                  <a:tcPr>
                    <a:solidFill>
                      <a:schemeClr val="accent6">
                        <a:lumMod val="20000"/>
                        <a:lumOff val="80000"/>
                      </a:schemeClr>
                    </a:solidFill>
                  </a:tcPr>
                </a:tc>
                <a:tc>
                  <a:txBody>
                    <a:bodyPr/>
                    <a:lstStyle/>
                    <a:p>
                      <a:pPr marL="0" algn="ctr" defTabSz="914400" rtl="0" eaLnBrk="1" fontAlgn="t" latinLnBrk="0" hangingPunct="1"/>
                      <a:r>
                        <a:rPr lang="ru-RU" sz="1600" u="none" strike="noStrike" kern="1200" dirty="0" smtClean="0">
                          <a:solidFill>
                            <a:schemeClr val="tx1"/>
                          </a:solidFill>
                          <a:latin typeface="+mn-lt"/>
                          <a:ea typeface="+mn-ea"/>
                          <a:cs typeface="+mn-cs"/>
                        </a:rPr>
                        <a:t>50</a:t>
                      </a:r>
                    </a:p>
                  </a:txBody>
                  <a:tcPr>
                    <a:solidFill>
                      <a:schemeClr val="accent6">
                        <a:lumMod val="20000"/>
                        <a:lumOff val="80000"/>
                      </a:schemeClr>
                    </a:solidFill>
                  </a:tcPr>
                </a:tc>
              </a:tr>
              <a:tr h="167640">
                <a:tc vMerge="1">
                  <a:txBody>
                    <a:bodyPr/>
                    <a:lstStyle/>
                    <a:p>
                      <a:endParaRPr lang="ru-RU"/>
                    </a:p>
                  </a:txBody>
                  <a:tcPr/>
                </a:tc>
                <a:tc vMerge="1">
                  <a:txBody>
                    <a:bodyPr/>
                    <a:lstStyle/>
                    <a:p>
                      <a:endParaRPr lang="ru-RU"/>
                    </a:p>
                  </a:txBody>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u="none" strike="noStrike" kern="1200" dirty="0" smtClean="0"/>
                        <a:t>Mathematics</a:t>
                      </a:r>
                      <a:endParaRPr lang="en-US" sz="1600" u="none" strike="noStrike" kern="1200" dirty="0" smtClean="0">
                        <a:solidFill>
                          <a:schemeClr val="tx1"/>
                        </a:solidFill>
                        <a:latin typeface="+mn-lt"/>
                        <a:ea typeface="+mn-ea"/>
                        <a:cs typeface="+mn-cs"/>
                      </a:endParaRPr>
                    </a:p>
                  </a:txBody>
                  <a:tcPr>
                    <a:solidFill>
                      <a:schemeClr val="accent6">
                        <a:lumMod val="20000"/>
                        <a:lumOff val="80000"/>
                      </a:schemeClr>
                    </a:solidFill>
                  </a:tcPr>
                </a:tc>
                <a:tc>
                  <a:txBody>
                    <a:bodyPr/>
                    <a:lstStyle/>
                    <a:p>
                      <a:pPr marL="0" algn="ctr" defTabSz="914400" rtl="0" eaLnBrk="1" fontAlgn="t" latinLnBrk="0" hangingPunct="1"/>
                      <a:r>
                        <a:rPr lang="ru-RU" sz="1600" u="none" strike="noStrike" kern="1200" dirty="0" smtClean="0">
                          <a:solidFill>
                            <a:schemeClr val="tx1"/>
                          </a:solidFill>
                          <a:latin typeface="+mn-lt"/>
                          <a:ea typeface="+mn-ea"/>
                          <a:cs typeface="+mn-cs"/>
                        </a:rPr>
                        <a:t>40</a:t>
                      </a:r>
                    </a:p>
                  </a:txBody>
                  <a:tcPr>
                    <a:solidFill>
                      <a:schemeClr val="accent6">
                        <a:lumMod val="20000"/>
                        <a:lumOff val="80000"/>
                      </a:schemeClr>
                    </a:solidFill>
                  </a:tcPr>
                </a:tc>
              </a:tr>
              <a:tr h="167640">
                <a:tc vMerge="1">
                  <a:txBody>
                    <a:bodyPr/>
                    <a:lstStyle/>
                    <a:p>
                      <a:endParaRPr lang="ru-RU"/>
                    </a:p>
                  </a:txBody>
                  <a:tcPr/>
                </a:tc>
                <a:tc vMerge="1">
                  <a:txBody>
                    <a:bodyPr/>
                    <a:lstStyle/>
                    <a:p>
                      <a:endParaRPr lang="ru-RU"/>
                    </a:p>
                  </a:txBody>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u="none" strike="noStrike" kern="1200" dirty="0" smtClean="0"/>
                        <a:t>Russian language</a:t>
                      </a:r>
                    </a:p>
                  </a:txBody>
                  <a:tcPr>
                    <a:solidFill>
                      <a:schemeClr val="accent6">
                        <a:lumMod val="20000"/>
                        <a:lumOff val="80000"/>
                      </a:schemeClr>
                    </a:solidFill>
                  </a:tcPr>
                </a:tc>
                <a:tc>
                  <a:txBody>
                    <a:bodyPr/>
                    <a:lstStyle/>
                    <a:p>
                      <a:pPr marL="0" algn="ctr" defTabSz="914400" rtl="0" eaLnBrk="1" fontAlgn="t" latinLnBrk="0" hangingPunct="1"/>
                      <a:r>
                        <a:rPr lang="ru-RU" sz="1600" u="none" strike="noStrike" kern="1200" dirty="0" smtClean="0">
                          <a:solidFill>
                            <a:schemeClr val="tx1"/>
                          </a:solidFill>
                          <a:latin typeface="+mn-lt"/>
                          <a:ea typeface="+mn-ea"/>
                          <a:cs typeface="+mn-cs"/>
                        </a:rPr>
                        <a:t>50</a:t>
                      </a:r>
                    </a:p>
                  </a:txBody>
                  <a:tcPr>
                    <a:solidFill>
                      <a:schemeClr val="accent6">
                        <a:lumMod val="20000"/>
                        <a:lumOff val="80000"/>
                      </a:schemeClr>
                    </a:solidFill>
                  </a:tcPr>
                </a:tc>
              </a:tr>
              <a:tr h="167640">
                <a:tc row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1600" u="none" strike="noStrike" kern="1200" dirty="0" smtClean="0"/>
                        <a:t>3</a:t>
                      </a:r>
                      <a:r>
                        <a:rPr lang="en-US" sz="1600" u="none" strike="noStrike" kern="1200" dirty="0" smtClean="0"/>
                        <a:t>4</a:t>
                      </a:r>
                      <a:r>
                        <a:rPr lang="ru-RU" sz="1600" u="none" strike="noStrike" kern="1200" dirty="0" smtClean="0"/>
                        <a:t>.0</a:t>
                      </a:r>
                      <a:r>
                        <a:rPr lang="en-US" sz="1600" u="none" strike="noStrike" kern="1200" dirty="0" smtClean="0"/>
                        <a:t>3</a:t>
                      </a:r>
                      <a:r>
                        <a:rPr lang="ru-RU" sz="1600" u="none" strike="noStrike" kern="1200" dirty="0" smtClean="0"/>
                        <a:t>.0</a:t>
                      </a:r>
                      <a:r>
                        <a:rPr lang="en-US" sz="1600" u="none" strike="noStrike" kern="1200" dirty="0" smtClean="0"/>
                        <a:t>1</a:t>
                      </a:r>
                      <a:endParaRPr lang="ru-RU" sz="1600" u="none" strike="noStrike" kern="1200" dirty="0" smtClean="0">
                        <a:solidFill>
                          <a:schemeClr val="tx1"/>
                        </a:solidFill>
                        <a:latin typeface="+mn-lt"/>
                        <a:ea typeface="+mn-ea"/>
                        <a:cs typeface="+mn-cs"/>
                      </a:endParaRPr>
                    </a:p>
                  </a:txBody>
                  <a:tcPr>
                    <a:solidFill>
                      <a:schemeClr val="accent6">
                        <a:lumMod val="60000"/>
                        <a:lumOff val="40000"/>
                      </a:schemeClr>
                    </a:solidFill>
                  </a:tcPr>
                </a:tc>
                <a:tc rowSpan="2">
                  <a:txBody>
                    <a:bodyPr/>
                    <a:lstStyle/>
                    <a:p>
                      <a:pPr marL="0" algn="ctr" defTabSz="914400" rtl="0" eaLnBrk="1" fontAlgn="t" latinLnBrk="0" hangingPunct="1"/>
                      <a:r>
                        <a:rPr lang="en-US" sz="1600" u="none" strike="noStrike" kern="1200" dirty="0" smtClean="0"/>
                        <a:t>Nursing</a:t>
                      </a:r>
                      <a:endParaRPr lang="ru-RU" sz="1600" u="none" strike="noStrike" kern="120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u="none" strike="noStrike" kern="1200" dirty="0" smtClean="0"/>
                        <a:t>Chemistry</a:t>
                      </a:r>
                      <a:endParaRPr lang="en-US" sz="1600" u="none" strike="noStrike" kern="1200" dirty="0" smtClean="0">
                        <a:solidFill>
                          <a:schemeClr val="tx1"/>
                        </a:solidFill>
                        <a:latin typeface="+mn-lt"/>
                        <a:ea typeface="+mn-ea"/>
                        <a:cs typeface="+mn-cs"/>
                      </a:endParaRPr>
                    </a:p>
                  </a:txBody>
                  <a:tcPr>
                    <a:solidFill>
                      <a:schemeClr val="accent6">
                        <a:lumMod val="60000"/>
                        <a:lumOff val="40000"/>
                      </a:schemeClr>
                    </a:solidFill>
                  </a:tcPr>
                </a:tc>
                <a:tc>
                  <a:txBody>
                    <a:bodyPr/>
                    <a:lstStyle/>
                    <a:p>
                      <a:pPr marL="0" algn="ctr" defTabSz="914400" rtl="0" eaLnBrk="1" fontAlgn="t" latinLnBrk="0" hangingPunct="1"/>
                      <a:r>
                        <a:rPr lang="ru-RU" sz="1600" u="none" strike="noStrike" kern="1200" dirty="0" smtClean="0">
                          <a:solidFill>
                            <a:schemeClr val="tx1"/>
                          </a:solidFill>
                          <a:latin typeface="+mn-lt"/>
                          <a:ea typeface="+mn-ea"/>
                          <a:cs typeface="+mn-cs"/>
                        </a:rPr>
                        <a:t>40</a:t>
                      </a:r>
                    </a:p>
                  </a:txBody>
                  <a:tcPr>
                    <a:solidFill>
                      <a:schemeClr val="accent6">
                        <a:lumMod val="60000"/>
                        <a:lumOff val="40000"/>
                      </a:schemeClr>
                    </a:solidFill>
                  </a:tcPr>
                </a:tc>
              </a:tr>
              <a:tr h="167640">
                <a:tc vMerge="1">
                  <a:txBody>
                    <a:bodyPr/>
                    <a:lstStyle/>
                    <a:p>
                      <a:endParaRPr lang="ru-RU"/>
                    </a:p>
                  </a:txBody>
                  <a:tcPr/>
                </a:tc>
                <a:tc vMerge="1">
                  <a:txBody>
                    <a:bodyPr/>
                    <a:lstStyle/>
                    <a:p>
                      <a:endParaRPr lang="ru-RU"/>
                    </a:p>
                  </a:txBody>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u="none" strike="noStrike" kern="1200" dirty="0" smtClean="0"/>
                        <a:t>Russian language</a:t>
                      </a:r>
                      <a:endParaRPr lang="en-US" sz="1600" u="none" strike="noStrike" kern="1200" dirty="0" smtClean="0">
                        <a:solidFill>
                          <a:schemeClr val="tx1"/>
                        </a:solidFill>
                        <a:latin typeface="+mn-lt"/>
                        <a:ea typeface="+mn-ea"/>
                        <a:cs typeface="+mn-cs"/>
                      </a:endParaRPr>
                    </a:p>
                  </a:txBody>
                  <a:tcPr>
                    <a:solidFill>
                      <a:schemeClr val="accent6">
                        <a:lumMod val="60000"/>
                        <a:lumOff val="40000"/>
                      </a:schemeClr>
                    </a:solidFill>
                  </a:tcPr>
                </a:tc>
                <a:tc>
                  <a:txBody>
                    <a:bodyPr/>
                    <a:lstStyle/>
                    <a:p>
                      <a:pPr marL="0" algn="ctr" defTabSz="914400" rtl="0" eaLnBrk="1" fontAlgn="t" latinLnBrk="0" hangingPunct="1"/>
                      <a:r>
                        <a:rPr lang="ru-RU" sz="1600" u="none" strike="noStrike" kern="1200" dirty="0" smtClean="0">
                          <a:solidFill>
                            <a:schemeClr val="tx1"/>
                          </a:solidFill>
                          <a:latin typeface="+mn-lt"/>
                          <a:ea typeface="+mn-ea"/>
                          <a:cs typeface="+mn-cs"/>
                        </a:rPr>
                        <a:t>40</a:t>
                      </a:r>
                    </a:p>
                  </a:txBody>
                  <a:tcPr>
                    <a:solidFill>
                      <a:schemeClr val="accent6">
                        <a:lumMod val="60000"/>
                        <a:lumOff val="40000"/>
                      </a:schemeClr>
                    </a:solidFill>
                  </a:tcPr>
                </a:tc>
              </a:tr>
              <a:tr h="289560">
                <a:tc row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1600" u="none" strike="noStrike" kern="1200" dirty="0" smtClean="0"/>
                        <a:t>3</a:t>
                      </a:r>
                      <a:r>
                        <a:rPr lang="en-US" sz="1600" u="none" strike="noStrike" kern="1200" dirty="0" smtClean="0"/>
                        <a:t>8</a:t>
                      </a:r>
                      <a:r>
                        <a:rPr lang="ru-RU" sz="1600" u="none" strike="noStrike" kern="1200" dirty="0" smtClean="0"/>
                        <a:t>.0</a:t>
                      </a:r>
                      <a:r>
                        <a:rPr lang="en-US" sz="1600" u="none" strike="noStrike" kern="1200" dirty="0" smtClean="0"/>
                        <a:t>3</a:t>
                      </a:r>
                      <a:r>
                        <a:rPr lang="ru-RU" sz="1600" u="none" strike="noStrike" kern="1200" dirty="0" smtClean="0"/>
                        <a:t>.0</a:t>
                      </a:r>
                      <a:r>
                        <a:rPr lang="en-US" sz="1600" u="none" strike="noStrike" kern="1200" dirty="0" smtClean="0"/>
                        <a:t>2</a:t>
                      </a:r>
                      <a:endParaRPr lang="ru-RU" sz="1600" u="none" strike="noStrike" kern="1200" dirty="0" smtClean="0"/>
                    </a:p>
                    <a:p>
                      <a:pPr marL="0" algn="ctr" defTabSz="914400" rtl="0" eaLnBrk="1" fontAlgn="t" latinLnBrk="0" hangingPunct="1"/>
                      <a:endParaRPr lang="ru-RU" sz="1600" u="none" strike="noStrike" kern="1200" dirty="0">
                        <a:solidFill>
                          <a:schemeClr val="tx1"/>
                        </a:solidFill>
                        <a:latin typeface="+mn-lt"/>
                        <a:ea typeface="+mn-ea"/>
                        <a:cs typeface="+mn-cs"/>
                      </a:endParaRPr>
                    </a:p>
                  </a:txBody>
                  <a:tcPr>
                    <a:solidFill>
                      <a:schemeClr val="accent6">
                        <a:lumMod val="20000"/>
                        <a:lumOff val="80000"/>
                      </a:schemeClr>
                    </a:solidFill>
                  </a:tcPr>
                </a:tc>
                <a:tc row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600" u="none" strike="noStrike" kern="1200" dirty="0" smtClean="0"/>
                        <a:t>Management</a:t>
                      </a:r>
                    </a:p>
                    <a:p>
                      <a:pPr marL="0" algn="ctr" defTabSz="914400" rtl="0" eaLnBrk="1" fontAlgn="t" latinLnBrk="0" hangingPunct="1"/>
                      <a:endParaRPr lang="ru-RU" sz="1600" u="none" strike="noStrike" kern="1200" dirty="0">
                        <a:solidFill>
                          <a:schemeClr val="tx1"/>
                        </a:solidFill>
                        <a:latin typeface="+mn-lt"/>
                        <a:ea typeface="+mn-ea"/>
                        <a:cs typeface="+mn-cs"/>
                      </a:endParaRPr>
                    </a:p>
                  </a:txBody>
                  <a:tcPr>
                    <a:solidFill>
                      <a:schemeClr val="accent6">
                        <a:lumMod val="20000"/>
                        <a:lumOff val="8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u="none" strike="noStrike" kern="1200" dirty="0" smtClean="0"/>
                        <a:t>Mathematics</a:t>
                      </a:r>
                      <a:endParaRPr lang="en-US" sz="1600" u="none" strike="noStrike" kern="1200" dirty="0" smtClean="0">
                        <a:solidFill>
                          <a:schemeClr val="tx1"/>
                        </a:solidFill>
                        <a:latin typeface="+mn-lt"/>
                        <a:ea typeface="+mn-ea"/>
                        <a:cs typeface="+mn-cs"/>
                      </a:endParaRPr>
                    </a:p>
                  </a:txBody>
                  <a:tcPr>
                    <a:solidFill>
                      <a:schemeClr val="accent6">
                        <a:lumMod val="20000"/>
                        <a:lumOff val="80000"/>
                      </a:schemeClr>
                    </a:solidFill>
                  </a:tcPr>
                </a:tc>
                <a:tc>
                  <a:txBody>
                    <a:bodyPr/>
                    <a:lstStyle/>
                    <a:p>
                      <a:pPr marL="0" algn="ctr" defTabSz="914400" rtl="0" eaLnBrk="1" fontAlgn="t" latinLnBrk="0" hangingPunct="1"/>
                      <a:r>
                        <a:rPr lang="ru-RU" sz="1600" u="none" strike="noStrike" kern="1200" dirty="0" smtClean="0">
                          <a:solidFill>
                            <a:schemeClr val="tx1"/>
                          </a:solidFill>
                          <a:latin typeface="+mn-lt"/>
                          <a:ea typeface="+mn-ea"/>
                          <a:cs typeface="+mn-cs"/>
                        </a:rPr>
                        <a:t>40</a:t>
                      </a:r>
                    </a:p>
                  </a:txBody>
                  <a:tcPr>
                    <a:solidFill>
                      <a:schemeClr val="accent6">
                        <a:lumMod val="20000"/>
                        <a:lumOff val="80000"/>
                      </a:schemeClr>
                    </a:solidFill>
                  </a:tcPr>
                </a:tc>
              </a:tr>
              <a:tr h="289560">
                <a:tc vMerge="1">
                  <a:txBody>
                    <a:bodyPr/>
                    <a:lstStyle/>
                    <a:p>
                      <a:endParaRPr lang="ru-RU"/>
                    </a:p>
                  </a:txBody>
                  <a:tcPr/>
                </a:tc>
                <a:tc vMerge="1">
                  <a:txBody>
                    <a:bodyPr/>
                    <a:lstStyle/>
                    <a:p>
                      <a:endParaRPr lang="ru-RU"/>
                    </a:p>
                  </a:txBody>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u="none" strike="noStrike" kern="1200" dirty="0" smtClean="0"/>
                        <a:t>Russian language</a:t>
                      </a:r>
                      <a:endParaRPr lang="en-US" sz="1600" u="none" strike="noStrike" kern="1200" dirty="0" smtClean="0">
                        <a:solidFill>
                          <a:schemeClr val="tx1"/>
                        </a:solidFill>
                        <a:latin typeface="+mn-lt"/>
                        <a:ea typeface="+mn-ea"/>
                        <a:cs typeface="+mn-cs"/>
                      </a:endParaRPr>
                    </a:p>
                  </a:txBody>
                  <a:tcPr>
                    <a:solidFill>
                      <a:schemeClr val="accent6">
                        <a:lumMod val="20000"/>
                        <a:lumOff val="80000"/>
                      </a:schemeClr>
                    </a:solidFill>
                  </a:tcPr>
                </a:tc>
                <a:tc>
                  <a:txBody>
                    <a:bodyPr/>
                    <a:lstStyle/>
                    <a:p>
                      <a:pPr marL="0" algn="ctr" defTabSz="914400" rtl="0" eaLnBrk="1" fontAlgn="t" latinLnBrk="0" hangingPunct="1"/>
                      <a:r>
                        <a:rPr lang="ru-RU" sz="1600" u="none" strike="noStrike" kern="1200" dirty="0" smtClean="0">
                          <a:solidFill>
                            <a:schemeClr val="tx1"/>
                          </a:solidFill>
                          <a:latin typeface="+mn-lt"/>
                          <a:ea typeface="+mn-ea"/>
                          <a:cs typeface="+mn-cs"/>
                        </a:rPr>
                        <a:t>40</a:t>
                      </a:r>
                    </a:p>
                  </a:txBody>
                  <a:tcPr>
                    <a:solidFill>
                      <a:schemeClr val="accent6">
                        <a:lumMod val="20000"/>
                        <a:lumOff val="80000"/>
                      </a:schemeClr>
                    </a:solidFill>
                  </a:tcPr>
                </a:tc>
              </a:tr>
              <a:tr h="180092">
                <a:tc rowSpan="3">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1600" u="none" strike="noStrike" kern="1200" dirty="0" smtClean="0"/>
                        <a:t>3</a:t>
                      </a:r>
                      <a:r>
                        <a:rPr lang="en-US" sz="1600" u="none" strike="noStrike" kern="1200" dirty="0" smtClean="0"/>
                        <a:t>9</a:t>
                      </a:r>
                      <a:r>
                        <a:rPr lang="ru-RU" sz="1600" u="none" strike="noStrike" kern="1200" dirty="0" smtClean="0"/>
                        <a:t>.0</a:t>
                      </a:r>
                      <a:r>
                        <a:rPr lang="en-US" sz="1600" u="none" strike="noStrike" kern="1200" dirty="0" smtClean="0"/>
                        <a:t>3</a:t>
                      </a:r>
                      <a:r>
                        <a:rPr lang="ru-RU" sz="1600" u="none" strike="noStrike" kern="1200" dirty="0" smtClean="0"/>
                        <a:t>.02</a:t>
                      </a:r>
                      <a:endParaRPr lang="ru-RU" sz="1600" u="none" strike="noStrike" kern="1200" dirty="0" smtClean="0">
                        <a:solidFill>
                          <a:schemeClr val="tx1"/>
                        </a:solidFill>
                        <a:latin typeface="+mn-lt"/>
                        <a:ea typeface="+mn-ea"/>
                        <a:cs typeface="+mn-cs"/>
                      </a:endParaRPr>
                    </a:p>
                  </a:txBody>
                  <a:tcPr>
                    <a:solidFill>
                      <a:schemeClr val="accent6">
                        <a:lumMod val="60000"/>
                        <a:lumOff val="40000"/>
                      </a:schemeClr>
                    </a:solidFill>
                  </a:tcPr>
                </a:tc>
                <a:tc rowSpan="3">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600" u="none" strike="noStrike" kern="1200" dirty="0" smtClean="0"/>
                        <a:t>Social work</a:t>
                      </a:r>
                    </a:p>
                    <a:p>
                      <a:pPr marL="0" algn="ctr" defTabSz="914400" rtl="0" eaLnBrk="1" fontAlgn="t" latinLnBrk="0" hangingPunct="1"/>
                      <a:endParaRPr lang="ru-RU" sz="1600" u="none" strike="noStrike" kern="120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u="none" strike="noStrike" kern="1200" dirty="0" smtClean="0">
                          <a:solidFill>
                            <a:schemeClr val="tx1"/>
                          </a:solidFill>
                          <a:latin typeface="+mn-lt"/>
                          <a:ea typeface="+mn-ea"/>
                          <a:cs typeface="+mn-cs"/>
                        </a:rPr>
                        <a:t>History</a:t>
                      </a:r>
                    </a:p>
                  </a:txBody>
                  <a:tcPr>
                    <a:solidFill>
                      <a:schemeClr val="accent6">
                        <a:lumMod val="60000"/>
                        <a:lumOff val="40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1600" u="none" strike="noStrike" kern="1200" dirty="0" smtClean="0">
                          <a:solidFill>
                            <a:schemeClr val="tx1"/>
                          </a:solidFill>
                          <a:latin typeface="+mn-lt"/>
                          <a:ea typeface="+mn-ea"/>
                          <a:cs typeface="+mn-cs"/>
                        </a:rPr>
                        <a:t>40</a:t>
                      </a:r>
                      <a:endParaRPr lang="en-US" sz="1600" u="none" strike="noStrike" kern="1200" dirty="0" smtClean="0">
                        <a:solidFill>
                          <a:schemeClr val="tx1"/>
                        </a:solidFill>
                        <a:latin typeface="+mn-lt"/>
                        <a:ea typeface="+mn-ea"/>
                        <a:cs typeface="+mn-cs"/>
                      </a:endParaRPr>
                    </a:p>
                  </a:txBody>
                  <a:tcPr>
                    <a:solidFill>
                      <a:schemeClr val="accent6">
                        <a:lumMod val="60000"/>
                        <a:lumOff val="40000"/>
                      </a:schemeClr>
                    </a:solidFill>
                  </a:tcPr>
                </a:tc>
              </a:tr>
              <a:tr h="199514">
                <a:tc vMerge="1">
                  <a:txBody>
                    <a:bodyPr/>
                    <a:lstStyle/>
                    <a:p>
                      <a:endParaRPr lang="ru-RU"/>
                    </a:p>
                  </a:txBody>
                  <a:tcPr/>
                </a:tc>
                <a:tc vMerge="1">
                  <a:txBody>
                    <a:bodyPr/>
                    <a:lstStyle/>
                    <a:p>
                      <a:endParaRPr lang="ru-RU"/>
                    </a:p>
                  </a:txBody>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0" i="0" kern="1200" dirty="0" smtClean="0">
                          <a:solidFill>
                            <a:schemeClr val="dk1"/>
                          </a:solidFill>
                          <a:latin typeface="+mn-lt"/>
                          <a:ea typeface="+mn-ea"/>
                          <a:cs typeface="+mn-cs"/>
                        </a:rPr>
                        <a:t>social science</a:t>
                      </a:r>
                      <a:endParaRPr lang="en-US" sz="1600" u="none" strike="noStrike" kern="1200" dirty="0" smtClean="0">
                        <a:solidFill>
                          <a:schemeClr val="tx1"/>
                        </a:solidFill>
                        <a:latin typeface="+mn-lt"/>
                        <a:ea typeface="+mn-ea"/>
                        <a:cs typeface="+mn-cs"/>
                      </a:endParaRPr>
                    </a:p>
                  </a:txBody>
                  <a:tcPr>
                    <a:solidFill>
                      <a:schemeClr val="accent6">
                        <a:lumMod val="60000"/>
                        <a:lumOff val="40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600" u="none" strike="noStrike" kern="1200" dirty="0" smtClean="0">
                          <a:solidFill>
                            <a:schemeClr val="tx1"/>
                          </a:solidFill>
                          <a:latin typeface="+mn-lt"/>
                          <a:ea typeface="+mn-ea"/>
                          <a:cs typeface="+mn-cs"/>
                        </a:rPr>
                        <a:t>42</a:t>
                      </a:r>
                    </a:p>
                  </a:txBody>
                  <a:tcPr>
                    <a:solidFill>
                      <a:schemeClr val="accent6">
                        <a:lumMod val="60000"/>
                        <a:lumOff val="40000"/>
                      </a:schemeClr>
                    </a:solidFill>
                  </a:tcPr>
                </a:tc>
              </a:tr>
              <a:tr h="199514">
                <a:tc vMerge="1">
                  <a:txBody>
                    <a:bodyPr/>
                    <a:lstStyle/>
                    <a:p>
                      <a:endParaRPr lang="ru-RU"/>
                    </a:p>
                  </a:txBody>
                  <a:tcPr/>
                </a:tc>
                <a:tc vMerge="1">
                  <a:txBody>
                    <a:bodyPr/>
                    <a:lstStyle/>
                    <a:p>
                      <a:endParaRPr lang="ru-RU"/>
                    </a:p>
                  </a:txBody>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u="none" strike="noStrike" kern="1200" dirty="0" smtClean="0"/>
                        <a:t>Russian language</a:t>
                      </a:r>
                      <a:endParaRPr lang="en-US" sz="1600" u="none" strike="noStrike" kern="1200" dirty="0" smtClean="0">
                        <a:solidFill>
                          <a:schemeClr val="tx1"/>
                        </a:solidFill>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endParaRPr lang="en-US" sz="1600" u="none" strike="noStrike" kern="1200" dirty="0" smtClean="0">
                        <a:solidFill>
                          <a:schemeClr val="tx1"/>
                        </a:solidFill>
                        <a:latin typeface="+mn-lt"/>
                        <a:ea typeface="+mn-ea"/>
                        <a:cs typeface="+mn-cs"/>
                      </a:endParaRPr>
                    </a:p>
                  </a:txBody>
                  <a:tcPr>
                    <a:solidFill>
                      <a:schemeClr val="accent6">
                        <a:lumMod val="60000"/>
                        <a:lumOff val="40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600" u="none" strike="noStrike" kern="1200" dirty="0" smtClean="0">
                          <a:solidFill>
                            <a:schemeClr val="tx1"/>
                          </a:solidFill>
                          <a:latin typeface="+mn-lt"/>
                          <a:ea typeface="+mn-ea"/>
                          <a:cs typeface="+mn-cs"/>
                        </a:rPr>
                        <a:t>40</a:t>
                      </a:r>
                    </a:p>
                  </a:txBody>
                  <a:tcPr>
                    <a:solidFill>
                      <a:schemeClr val="accent6">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500042"/>
            <a:ext cx="7416824" cy="523220"/>
          </a:xfrm>
          <a:prstGeom prst="rect">
            <a:avLst/>
          </a:prstGeom>
          <a:noFill/>
        </p:spPr>
        <p:txBody>
          <a:bodyPr wrap="square" rtlCol="0">
            <a:spAutoFit/>
          </a:bodyPr>
          <a:lstStyle/>
          <a:p>
            <a:pPr algn="ctr"/>
            <a:r>
              <a:rPr lang="en-US" sz="2800" dirty="0" smtClean="0"/>
              <a:t>Undergraduate </a:t>
            </a:r>
            <a:r>
              <a:rPr lang="en-US" sz="2800" b="1" dirty="0" smtClean="0"/>
              <a:t>master</a:t>
            </a:r>
            <a:r>
              <a:rPr lang="en-US" sz="2800" dirty="0" smtClean="0"/>
              <a:t> programs entrance exams:</a:t>
            </a:r>
            <a:endParaRPr lang="ru-RU" sz="2800"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1266872457"/>
              </p:ext>
            </p:extLst>
          </p:nvPr>
        </p:nvGraphicFramePr>
        <p:xfrm>
          <a:off x="467544" y="1428736"/>
          <a:ext cx="7776864" cy="4672969"/>
        </p:xfrm>
        <a:graphic>
          <a:graphicData uri="http://schemas.openxmlformats.org/drawingml/2006/table">
            <a:tbl>
              <a:tblPr firstRow="1" bandRow="1">
                <a:tableStyleId>{5C22544A-7EE6-4342-B048-85BDC9FD1C3A}</a:tableStyleId>
              </a:tblPr>
              <a:tblGrid>
                <a:gridCol w="1272577"/>
                <a:gridCol w="2615855"/>
                <a:gridCol w="2191660"/>
                <a:gridCol w="1696772"/>
              </a:tblGrid>
              <a:tr h="6191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smtClean="0">
                          <a:solidFill>
                            <a:schemeClr val="bg1"/>
                          </a:solidFill>
                        </a:rPr>
                        <a:t>Code</a:t>
                      </a:r>
                      <a:endParaRPr lang="en-US" sz="1600" b="1" i="0" u="none" strike="noStrike" dirty="0" smtClean="0">
                        <a:solidFill>
                          <a:schemeClr val="bg1"/>
                        </a:solidFill>
                        <a:latin typeface="+mn-lt"/>
                      </a:endParaRPr>
                    </a:p>
                    <a:p>
                      <a:endParaRPr lang="ru-RU" sz="1600" dirty="0">
                        <a:solidFill>
                          <a:schemeClr val="bg1"/>
                        </a:solidFill>
                      </a:endParaRPr>
                    </a:p>
                  </a:txBody>
                  <a:tcPr>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bg1"/>
                          </a:solidFill>
                          <a:latin typeface="+mn-lt"/>
                          <a:ea typeface="+mn-ea"/>
                          <a:cs typeface="+mn-cs"/>
                        </a:rPr>
                        <a:t>Specialist program</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600" b="1" u="none" strike="noStrike" kern="1200" dirty="0">
                        <a:solidFill>
                          <a:schemeClr val="bg1"/>
                        </a:solidFill>
                        <a:latin typeface="+mn-lt"/>
                        <a:ea typeface="+mn-ea"/>
                        <a:cs typeface="+mn-cs"/>
                      </a:endParaRPr>
                    </a:p>
                  </a:txBody>
                  <a:tcPr>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bg1"/>
                          </a:solidFill>
                          <a:latin typeface="+mn-lt"/>
                          <a:ea typeface="+mn-ea"/>
                          <a:cs typeface="+mn-cs"/>
                        </a:rPr>
                        <a:t>List of examinations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u="none" strike="noStrike" kern="1200" dirty="0" smtClean="0">
                        <a:solidFill>
                          <a:schemeClr val="bg1"/>
                        </a:solidFill>
                        <a:latin typeface="+mn-lt"/>
                        <a:ea typeface="+mn-ea"/>
                        <a:cs typeface="+mn-cs"/>
                      </a:endParaRPr>
                    </a:p>
                  </a:txBody>
                  <a:tcPr>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bg1"/>
                          </a:solidFill>
                          <a:latin typeface="+mn-lt"/>
                          <a:ea typeface="+mn-ea"/>
                          <a:cs typeface="+mn-cs"/>
                        </a:rPr>
                        <a:t>Min.  ACT score</a:t>
                      </a:r>
                      <a:endParaRPr lang="ru-RU" sz="1600" b="1" u="none" strike="noStrike" kern="1200" dirty="0" smtClean="0">
                        <a:solidFill>
                          <a:schemeClr val="bg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600" b="1" u="none" strike="noStrike" kern="1200" dirty="0" smtClean="0">
                        <a:solidFill>
                          <a:schemeClr val="bg1"/>
                        </a:solidFill>
                        <a:latin typeface="+mn-lt"/>
                        <a:ea typeface="+mn-ea"/>
                        <a:cs typeface="+mn-cs"/>
                      </a:endParaRPr>
                    </a:p>
                  </a:txBody>
                  <a:tcPr>
                    <a:solidFill>
                      <a:schemeClr val="accent3">
                        <a:lumMod val="75000"/>
                      </a:schemeClr>
                    </a:solidFill>
                  </a:tcPr>
                </a:tc>
              </a:tr>
              <a:tr h="5238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u="none" strike="noStrike" dirty="0" smtClean="0">
                          <a:solidFill>
                            <a:schemeClr val="accent1">
                              <a:lumMod val="50000"/>
                            </a:schemeClr>
                          </a:solidFill>
                        </a:rPr>
                        <a:t>3</a:t>
                      </a:r>
                      <a:r>
                        <a:rPr lang="en-US" sz="1600" u="none" strike="noStrike" dirty="0" smtClean="0">
                          <a:solidFill>
                            <a:schemeClr val="accent1">
                              <a:lumMod val="50000"/>
                            </a:schemeClr>
                          </a:solidFill>
                        </a:rPr>
                        <a:t>2</a:t>
                      </a:r>
                      <a:r>
                        <a:rPr lang="ru-RU" sz="1600" u="none" strike="noStrike" dirty="0" smtClean="0">
                          <a:solidFill>
                            <a:schemeClr val="accent1">
                              <a:lumMod val="50000"/>
                            </a:schemeClr>
                          </a:solidFill>
                        </a:rPr>
                        <a:t>.0</a:t>
                      </a:r>
                      <a:r>
                        <a:rPr lang="en-US" sz="1600" u="none" strike="noStrike" dirty="0" smtClean="0">
                          <a:solidFill>
                            <a:schemeClr val="accent1">
                              <a:lumMod val="50000"/>
                            </a:schemeClr>
                          </a:solidFill>
                        </a:rPr>
                        <a:t>4</a:t>
                      </a:r>
                      <a:r>
                        <a:rPr lang="ru-RU" sz="1600" u="none" strike="noStrike" dirty="0" smtClean="0">
                          <a:solidFill>
                            <a:schemeClr val="accent1">
                              <a:lumMod val="50000"/>
                            </a:schemeClr>
                          </a:solidFill>
                        </a:rPr>
                        <a:t>.01</a:t>
                      </a:r>
                      <a:endParaRPr lang="ru-RU" sz="1600" b="0" i="0" u="none" strike="noStrike" dirty="0" smtClean="0">
                        <a:solidFill>
                          <a:schemeClr val="accent1">
                            <a:lumMod val="50000"/>
                          </a:schemeClr>
                        </a:solidFill>
                        <a:latin typeface="+mn-lt"/>
                      </a:endParaRPr>
                    </a:p>
                    <a:p>
                      <a:endParaRPr lang="ru-RU" sz="1600" dirty="0"/>
                    </a:p>
                  </a:txBody>
                  <a:tcPr>
                    <a:solidFill>
                      <a:srgbClr val="66FF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smtClean="0">
                          <a:solidFill>
                            <a:schemeClr val="accent1">
                              <a:lumMod val="50000"/>
                            </a:schemeClr>
                          </a:solidFill>
                        </a:rPr>
                        <a:t>Public Health</a:t>
                      </a:r>
                      <a:endParaRPr lang="en-US" sz="1600" b="1" i="0" u="none" strike="noStrike" dirty="0" smtClean="0">
                        <a:solidFill>
                          <a:schemeClr val="accent1">
                            <a:lumMod val="50000"/>
                          </a:schemeClr>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600" b="1" u="none" strike="noStrike" kern="1200" dirty="0">
                        <a:solidFill>
                          <a:schemeClr val="tx1"/>
                        </a:solidFill>
                        <a:latin typeface="+mn-lt"/>
                        <a:ea typeface="+mn-ea"/>
                        <a:cs typeface="+mn-cs"/>
                      </a:endParaRPr>
                    </a:p>
                  </a:txBody>
                  <a:tcPr>
                    <a:solidFill>
                      <a:srgbClr val="66FF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smtClean="0">
                          <a:solidFill>
                            <a:schemeClr val="accent1">
                              <a:lumMod val="50000"/>
                            </a:schemeClr>
                          </a:solidFill>
                          <a:latin typeface="+mn-lt"/>
                        </a:rPr>
                        <a:t>Public health and healthcare</a:t>
                      </a:r>
                    </a:p>
                  </a:txBody>
                  <a:tcPr>
                    <a:solidFill>
                      <a:srgbClr val="66FF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tx1"/>
                          </a:solidFill>
                          <a:latin typeface="+mn-lt"/>
                          <a:ea typeface="+mn-ea"/>
                          <a:cs typeface="+mn-cs"/>
                        </a:rPr>
                        <a:t>4</a:t>
                      </a:r>
                      <a:r>
                        <a:rPr lang="ru-RU" sz="1600" b="1" u="none" strike="noStrike" kern="1200" dirty="0" smtClean="0">
                          <a:solidFill>
                            <a:schemeClr val="tx1"/>
                          </a:solidFill>
                          <a:latin typeface="+mn-lt"/>
                          <a:ea typeface="+mn-ea"/>
                          <a:cs typeface="+mn-cs"/>
                        </a:rPr>
                        <a:t>0</a:t>
                      </a:r>
                    </a:p>
                  </a:txBody>
                  <a:tcPr>
                    <a:solidFill>
                      <a:srgbClr val="66FF66"/>
                    </a:solidFill>
                  </a:tcPr>
                </a:tc>
              </a:tr>
              <a:tr h="5238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u="none" strike="noStrike" dirty="0" smtClean="0">
                          <a:solidFill>
                            <a:schemeClr val="accent2">
                              <a:lumMod val="50000"/>
                            </a:schemeClr>
                          </a:solidFill>
                        </a:rPr>
                        <a:t>3</a:t>
                      </a:r>
                      <a:r>
                        <a:rPr lang="en-US" sz="1600" u="none" strike="noStrike" dirty="0" smtClean="0">
                          <a:solidFill>
                            <a:schemeClr val="accent2">
                              <a:lumMod val="50000"/>
                            </a:schemeClr>
                          </a:solidFill>
                        </a:rPr>
                        <a:t>8</a:t>
                      </a:r>
                      <a:r>
                        <a:rPr lang="ru-RU" sz="1600" u="none" strike="noStrike" dirty="0" smtClean="0">
                          <a:solidFill>
                            <a:schemeClr val="accent2">
                              <a:lumMod val="50000"/>
                            </a:schemeClr>
                          </a:solidFill>
                        </a:rPr>
                        <a:t>.0</a:t>
                      </a:r>
                      <a:r>
                        <a:rPr lang="en-US" sz="1600" u="none" strike="noStrike" dirty="0" smtClean="0">
                          <a:solidFill>
                            <a:schemeClr val="accent2">
                              <a:lumMod val="50000"/>
                            </a:schemeClr>
                          </a:solidFill>
                        </a:rPr>
                        <a:t>4</a:t>
                      </a:r>
                      <a:r>
                        <a:rPr lang="ru-RU" sz="1600" u="none" strike="noStrike" dirty="0" smtClean="0">
                          <a:solidFill>
                            <a:schemeClr val="accent2">
                              <a:lumMod val="50000"/>
                            </a:schemeClr>
                          </a:solidFill>
                        </a:rPr>
                        <a:t>.0</a:t>
                      </a:r>
                      <a:r>
                        <a:rPr lang="en-US" sz="1600" u="none" strike="noStrike" dirty="0" smtClean="0">
                          <a:solidFill>
                            <a:schemeClr val="accent2">
                              <a:lumMod val="50000"/>
                            </a:schemeClr>
                          </a:solidFill>
                        </a:rPr>
                        <a:t>1</a:t>
                      </a:r>
                      <a:endParaRPr lang="ru-RU" sz="1600" b="0" i="0" u="none" strike="noStrike" dirty="0" smtClean="0">
                        <a:solidFill>
                          <a:schemeClr val="accent2">
                            <a:lumMod val="50000"/>
                          </a:schemeClr>
                        </a:solidFill>
                        <a:latin typeface="+mn-lt"/>
                      </a:endParaRPr>
                    </a:p>
                    <a:p>
                      <a:endParaRPr lang="ru-RU" sz="1600" dirty="0"/>
                    </a:p>
                  </a:txBody>
                  <a:tcPr>
                    <a:solidFill>
                      <a:srgbClr val="25C70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smtClean="0">
                          <a:solidFill>
                            <a:schemeClr val="accent2">
                              <a:lumMod val="50000"/>
                            </a:schemeClr>
                          </a:solidFill>
                        </a:rPr>
                        <a:t>Economics</a:t>
                      </a:r>
                      <a:endParaRPr lang="en-US" sz="1600" b="1" i="0" u="none" strike="noStrike" dirty="0" smtClean="0">
                        <a:solidFill>
                          <a:schemeClr val="accent2">
                            <a:lumMod val="50000"/>
                          </a:schemeClr>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600" b="1" u="none" strike="noStrike" kern="1200" dirty="0">
                        <a:solidFill>
                          <a:schemeClr val="tx1"/>
                        </a:solidFill>
                        <a:latin typeface="+mn-lt"/>
                        <a:ea typeface="+mn-ea"/>
                        <a:cs typeface="+mn-cs"/>
                      </a:endParaRPr>
                    </a:p>
                  </a:txBody>
                  <a:tcPr>
                    <a:solidFill>
                      <a:srgbClr val="25C70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smtClean="0">
                          <a:solidFill>
                            <a:schemeClr val="accent2">
                              <a:lumMod val="50000"/>
                            </a:schemeClr>
                          </a:solidFill>
                        </a:rPr>
                        <a:t>Economics</a:t>
                      </a:r>
                      <a:endParaRPr lang="en-US" sz="1600" b="1" i="0" u="none" strike="noStrike" dirty="0" smtClean="0">
                        <a:solidFill>
                          <a:schemeClr val="accent2">
                            <a:lumMod val="50000"/>
                          </a:schemeClr>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u="none" strike="noStrike" kern="1200" dirty="0" smtClean="0">
                        <a:solidFill>
                          <a:schemeClr val="tx1"/>
                        </a:solidFill>
                        <a:latin typeface="+mn-lt"/>
                        <a:ea typeface="+mn-ea"/>
                        <a:cs typeface="+mn-cs"/>
                      </a:endParaRPr>
                    </a:p>
                  </a:txBody>
                  <a:tcPr>
                    <a:solidFill>
                      <a:srgbClr val="25C70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tx1"/>
                          </a:solidFill>
                          <a:latin typeface="+mn-lt"/>
                          <a:ea typeface="+mn-ea"/>
                          <a:cs typeface="+mn-cs"/>
                        </a:rPr>
                        <a:t>4</a:t>
                      </a:r>
                      <a:r>
                        <a:rPr lang="ru-RU" sz="1600" b="1" u="none" strike="noStrike" kern="1200" dirty="0" smtClean="0">
                          <a:solidFill>
                            <a:schemeClr val="tx1"/>
                          </a:solidFill>
                          <a:latin typeface="+mn-lt"/>
                          <a:ea typeface="+mn-ea"/>
                          <a:cs typeface="+mn-cs"/>
                        </a:rPr>
                        <a:t>0</a:t>
                      </a:r>
                    </a:p>
                  </a:txBody>
                  <a:tcPr>
                    <a:solidFill>
                      <a:srgbClr val="25C70F"/>
                    </a:solidFill>
                  </a:tcPr>
                </a:tc>
              </a:tr>
              <a:tr h="5238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u="none" strike="noStrike" dirty="0" smtClean="0">
                          <a:solidFill>
                            <a:schemeClr val="accent2">
                              <a:lumMod val="50000"/>
                            </a:schemeClr>
                          </a:solidFill>
                        </a:rPr>
                        <a:t>3</a:t>
                      </a:r>
                      <a:r>
                        <a:rPr lang="en-US" sz="1600" u="none" strike="noStrike" dirty="0" smtClean="0">
                          <a:solidFill>
                            <a:schemeClr val="accent2">
                              <a:lumMod val="50000"/>
                            </a:schemeClr>
                          </a:solidFill>
                        </a:rPr>
                        <a:t>8</a:t>
                      </a:r>
                      <a:r>
                        <a:rPr lang="ru-RU" sz="1600" u="none" strike="noStrike" dirty="0" smtClean="0">
                          <a:solidFill>
                            <a:schemeClr val="accent2">
                              <a:lumMod val="50000"/>
                            </a:schemeClr>
                          </a:solidFill>
                        </a:rPr>
                        <a:t>.0</a:t>
                      </a:r>
                      <a:r>
                        <a:rPr lang="en-US" sz="1600" u="none" strike="noStrike" dirty="0" smtClean="0">
                          <a:solidFill>
                            <a:schemeClr val="accent2">
                              <a:lumMod val="50000"/>
                            </a:schemeClr>
                          </a:solidFill>
                        </a:rPr>
                        <a:t>4</a:t>
                      </a:r>
                      <a:r>
                        <a:rPr lang="ru-RU" sz="1600" u="none" strike="noStrike" dirty="0" smtClean="0">
                          <a:solidFill>
                            <a:schemeClr val="accent2">
                              <a:lumMod val="50000"/>
                            </a:schemeClr>
                          </a:solidFill>
                        </a:rPr>
                        <a:t>.0</a:t>
                      </a:r>
                      <a:r>
                        <a:rPr lang="en-US" sz="1600" u="none" strike="noStrike" dirty="0" smtClean="0">
                          <a:solidFill>
                            <a:schemeClr val="accent2">
                              <a:lumMod val="50000"/>
                            </a:schemeClr>
                          </a:solidFill>
                        </a:rPr>
                        <a:t>2</a:t>
                      </a:r>
                      <a:endParaRPr lang="ru-RU" sz="1600" b="0" i="0" u="none" strike="noStrike" dirty="0" smtClean="0">
                        <a:solidFill>
                          <a:schemeClr val="accent2">
                            <a:lumMod val="50000"/>
                          </a:schemeClr>
                        </a:solidFill>
                        <a:latin typeface="+mn-lt"/>
                      </a:endParaRPr>
                    </a:p>
                    <a:p>
                      <a:endParaRPr lang="ru-RU" sz="1600" dirty="0"/>
                    </a:p>
                  </a:txBody>
                  <a:tcPr>
                    <a:solidFill>
                      <a:srgbClr val="66FF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smtClean="0">
                          <a:solidFill>
                            <a:schemeClr val="accent1">
                              <a:lumMod val="50000"/>
                            </a:schemeClr>
                          </a:solidFill>
                        </a:rPr>
                        <a:t>Management</a:t>
                      </a:r>
                      <a:endParaRPr lang="en-US" sz="1600" b="1" i="0" u="none" strike="noStrike" dirty="0" smtClean="0">
                        <a:solidFill>
                          <a:schemeClr val="accent1">
                            <a:lumMod val="50000"/>
                          </a:schemeClr>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600" b="1" u="none" strike="noStrike" kern="1200" dirty="0">
                        <a:solidFill>
                          <a:schemeClr val="tx1"/>
                        </a:solidFill>
                        <a:latin typeface="+mn-lt"/>
                        <a:ea typeface="+mn-ea"/>
                        <a:cs typeface="+mn-cs"/>
                      </a:endParaRPr>
                    </a:p>
                  </a:txBody>
                  <a:tcPr>
                    <a:solidFill>
                      <a:srgbClr val="66FF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smtClean="0">
                          <a:solidFill>
                            <a:schemeClr val="accent1">
                              <a:lumMod val="50000"/>
                            </a:schemeClr>
                          </a:solidFill>
                        </a:rPr>
                        <a:t>Management</a:t>
                      </a:r>
                      <a:endParaRPr lang="en-US" sz="1600" b="1" i="0" u="none" strike="noStrike" dirty="0" smtClean="0">
                        <a:solidFill>
                          <a:schemeClr val="accent1">
                            <a:lumMod val="50000"/>
                          </a:schemeClr>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u="none" strike="noStrike" kern="1200" dirty="0" smtClean="0">
                        <a:solidFill>
                          <a:schemeClr val="tx1"/>
                        </a:solidFill>
                        <a:latin typeface="+mn-lt"/>
                        <a:ea typeface="+mn-ea"/>
                        <a:cs typeface="+mn-cs"/>
                      </a:endParaRPr>
                    </a:p>
                  </a:txBody>
                  <a:tcPr>
                    <a:solidFill>
                      <a:srgbClr val="66FF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tx1"/>
                          </a:solidFill>
                          <a:latin typeface="+mn-lt"/>
                          <a:ea typeface="+mn-ea"/>
                          <a:cs typeface="+mn-cs"/>
                        </a:rPr>
                        <a:t>4</a:t>
                      </a:r>
                      <a:r>
                        <a:rPr lang="ru-RU" sz="1600" b="1" u="none" strike="noStrike" kern="1200" dirty="0" smtClean="0">
                          <a:solidFill>
                            <a:schemeClr val="tx1"/>
                          </a:solidFill>
                          <a:latin typeface="+mn-lt"/>
                          <a:ea typeface="+mn-ea"/>
                          <a:cs typeface="+mn-cs"/>
                        </a:rPr>
                        <a:t>0</a:t>
                      </a:r>
                    </a:p>
                  </a:txBody>
                  <a:tcPr>
                    <a:solidFill>
                      <a:srgbClr val="66FF66"/>
                    </a:solidFill>
                  </a:tcPr>
                </a:tc>
              </a:tr>
              <a:tr h="5238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u="none" strike="noStrike" dirty="0" smtClean="0">
                          <a:solidFill>
                            <a:schemeClr val="accent2">
                              <a:lumMod val="50000"/>
                            </a:schemeClr>
                          </a:solidFill>
                        </a:rPr>
                        <a:t>3</a:t>
                      </a:r>
                      <a:r>
                        <a:rPr lang="en-US" sz="1600" u="none" strike="noStrike" dirty="0" smtClean="0">
                          <a:solidFill>
                            <a:schemeClr val="accent2">
                              <a:lumMod val="50000"/>
                            </a:schemeClr>
                          </a:solidFill>
                        </a:rPr>
                        <a:t>9</a:t>
                      </a:r>
                      <a:r>
                        <a:rPr lang="ru-RU" sz="1600" u="none" strike="noStrike" dirty="0" smtClean="0">
                          <a:solidFill>
                            <a:schemeClr val="accent2">
                              <a:lumMod val="50000"/>
                            </a:schemeClr>
                          </a:solidFill>
                        </a:rPr>
                        <a:t>.0</a:t>
                      </a:r>
                      <a:r>
                        <a:rPr lang="en-US" sz="1600" u="none" strike="noStrike" dirty="0" smtClean="0">
                          <a:solidFill>
                            <a:schemeClr val="accent2">
                              <a:lumMod val="50000"/>
                            </a:schemeClr>
                          </a:solidFill>
                        </a:rPr>
                        <a:t>4</a:t>
                      </a:r>
                      <a:r>
                        <a:rPr lang="ru-RU" sz="1600" u="none" strike="noStrike" dirty="0" smtClean="0">
                          <a:solidFill>
                            <a:schemeClr val="accent2">
                              <a:lumMod val="50000"/>
                            </a:schemeClr>
                          </a:solidFill>
                        </a:rPr>
                        <a:t>.02</a:t>
                      </a:r>
                      <a:endParaRPr lang="ru-RU" sz="1600" b="0" i="0" u="none" strike="noStrike" dirty="0" smtClean="0">
                        <a:solidFill>
                          <a:schemeClr val="accent2">
                            <a:lumMod val="50000"/>
                          </a:schemeClr>
                        </a:solidFill>
                        <a:latin typeface="+mn-lt"/>
                      </a:endParaRPr>
                    </a:p>
                    <a:p>
                      <a:endParaRPr lang="ru-RU" sz="1600" dirty="0"/>
                    </a:p>
                  </a:txBody>
                  <a:tcPr>
                    <a:solidFill>
                      <a:srgbClr val="25C70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smtClean="0">
                          <a:solidFill>
                            <a:schemeClr val="accent2">
                              <a:lumMod val="50000"/>
                            </a:schemeClr>
                          </a:solidFill>
                        </a:rPr>
                        <a:t>Social work</a:t>
                      </a:r>
                      <a:endParaRPr lang="en-US" sz="1600" b="1" i="0" u="none" strike="noStrike" dirty="0" smtClean="0">
                        <a:solidFill>
                          <a:schemeClr val="accent2">
                            <a:lumMod val="50000"/>
                          </a:schemeClr>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600" b="1" u="none" strike="noStrike" kern="1200" dirty="0">
                        <a:solidFill>
                          <a:schemeClr val="tx1"/>
                        </a:solidFill>
                        <a:latin typeface="+mn-lt"/>
                        <a:ea typeface="+mn-ea"/>
                        <a:cs typeface="+mn-cs"/>
                      </a:endParaRPr>
                    </a:p>
                  </a:txBody>
                  <a:tcPr>
                    <a:solidFill>
                      <a:srgbClr val="25C70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smtClean="0">
                          <a:solidFill>
                            <a:schemeClr val="accent2">
                              <a:lumMod val="50000"/>
                            </a:schemeClr>
                          </a:solidFill>
                        </a:rPr>
                        <a:t>Social work</a:t>
                      </a:r>
                      <a:endParaRPr lang="en-US" sz="1600" b="1" i="0" u="none" strike="noStrike" dirty="0" smtClean="0">
                        <a:solidFill>
                          <a:schemeClr val="accent2">
                            <a:lumMod val="50000"/>
                          </a:schemeClr>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u="none" strike="noStrike" kern="1200" dirty="0" smtClean="0">
                        <a:solidFill>
                          <a:schemeClr val="tx1"/>
                        </a:solidFill>
                        <a:latin typeface="+mn-lt"/>
                        <a:ea typeface="+mn-ea"/>
                        <a:cs typeface="+mn-cs"/>
                      </a:endParaRPr>
                    </a:p>
                  </a:txBody>
                  <a:tcPr>
                    <a:solidFill>
                      <a:srgbClr val="25C70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tx1"/>
                          </a:solidFill>
                          <a:latin typeface="+mn-lt"/>
                          <a:ea typeface="+mn-ea"/>
                          <a:cs typeface="+mn-cs"/>
                        </a:rPr>
                        <a:t>4</a:t>
                      </a:r>
                      <a:r>
                        <a:rPr lang="ru-RU" sz="1600" b="1" u="none" strike="noStrike" kern="1200" dirty="0" smtClean="0">
                          <a:solidFill>
                            <a:schemeClr val="tx1"/>
                          </a:solidFill>
                          <a:latin typeface="+mn-lt"/>
                          <a:ea typeface="+mn-ea"/>
                          <a:cs typeface="+mn-cs"/>
                        </a:rPr>
                        <a:t>0</a:t>
                      </a:r>
                    </a:p>
                  </a:txBody>
                  <a:tcPr>
                    <a:solidFill>
                      <a:srgbClr val="25C70F"/>
                    </a:solidFill>
                  </a:tcPr>
                </a:tc>
              </a:tr>
              <a:tr h="5238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dirty="0" smtClean="0">
                          <a:solidFill>
                            <a:schemeClr val="accent1">
                              <a:lumMod val="50000"/>
                            </a:schemeClr>
                          </a:solidFill>
                        </a:rPr>
                        <a:t>44</a:t>
                      </a:r>
                      <a:r>
                        <a:rPr lang="ru-RU" sz="1600" u="none" strike="noStrike" dirty="0" smtClean="0">
                          <a:solidFill>
                            <a:schemeClr val="accent1">
                              <a:lumMod val="50000"/>
                            </a:schemeClr>
                          </a:solidFill>
                        </a:rPr>
                        <a:t>.0</a:t>
                      </a:r>
                      <a:r>
                        <a:rPr lang="en-US" sz="1600" u="none" strike="noStrike" dirty="0" smtClean="0">
                          <a:solidFill>
                            <a:schemeClr val="accent1">
                              <a:lumMod val="50000"/>
                            </a:schemeClr>
                          </a:solidFill>
                        </a:rPr>
                        <a:t>4</a:t>
                      </a:r>
                      <a:r>
                        <a:rPr lang="ru-RU" sz="1600" u="none" strike="noStrike" dirty="0" smtClean="0">
                          <a:solidFill>
                            <a:schemeClr val="accent1">
                              <a:lumMod val="50000"/>
                            </a:schemeClr>
                          </a:solidFill>
                        </a:rPr>
                        <a:t>.0</a:t>
                      </a:r>
                      <a:r>
                        <a:rPr lang="en-US" sz="1600" u="none" strike="noStrike" dirty="0" smtClean="0">
                          <a:solidFill>
                            <a:schemeClr val="accent1">
                              <a:lumMod val="50000"/>
                            </a:schemeClr>
                          </a:solidFill>
                        </a:rPr>
                        <a:t>3</a:t>
                      </a:r>
                      <a:endParaRPr lang="ru-RU" sz="1600" b="0" i="0" u="none" strike="noStrike" dirty="0" smtClean="0">
                        <a:solidFill>
                          <a:schemeClr val="accent1">
                            <a:lumMod val="50000"/>
                          </a:schemeClr>
                        </a:solidFill>
                        <a:latin typeface="+mn-lt"/>
                      </a:endParaRPr>
                    </a:p>
                    <a:p>
                      <a:endParaRPr lang="ru-RU" sz="1600" dirty="0"/>
                    </a:p>
                  </a:txBody>
                  <a:tcPr>
                    <a:solidFill>
                      <a:srgbClr val="66FF66"/>
                    </a:solidFill>
                  </a:tcPr>
                </a:tc>
                <a:tc>
                  <a:txBody>
                    <a:bodyPr/>
                    <a:lstStyle/>
                    <a:p>
                      <a:pPr algn="ctr" fontAlgn="t"/>
                      <a:r>
                        <a:rPr lang="en-US" sz="1600" b="1" u="none" strike="noStrike" dirty="0" smtClean="0">
                          <a:solidFill>
                            <a:schemeClr val="accent1">
                              <a:lumMod val="50000"/>
                            </a:schemeClr>
                          </a:solidFill>
                        </a:rPr>
                        <a:t>Special (</a:t>
                      </a:r>
                      <a:r>
                        <a:rPr lang="en-US" sz="1600" b="1" u="none" strike="noStrike" dirty="0" err="1" smtClean="0">
                          <a:solidFill>
                            <a:schemeClr val="accent1">
                              <a:lumMod val="50000"/>
                            </a:schemeClr>
                          </a:solidFill>
                        </a:rPr>
                        <a:t>Defectology</a:t>
                      </a:r>
                      <a:r>
                        <a:rPr lang="en-US" sz="1600" b="1" u="none" strike="noStrike" dirty="0" smtClean="0">
                          <a:solidFill>
                            <a:schemeClr val="accent1">
                              <a:lumMod val="50000"/>
                            </a:schemeClr>
                          </a:solidFill>
                        </a:rPr>
                        <a:t>)</a:t>
                      </a:r>
                      <a:endParaRPr lang="en-US" sz="1600" b="1" i="0" u="none" strike="noStrike" dirty="0">
                        <a:solidFill>
                          <a:schemeClr val="accent1">
                            <a:lumMod val="50000"/>
                          </a:schemeClr>
                        </a:solidFill>
                        <a:latin typeface="+mn-lt"/>
                      </a:endParaRPr>
                    </a:p>
                  </a:txBody>
                  <a:tcPr>
                    <a:solidFill>
                      <a:srgbClr val="66FF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err="1" smtClean="0">
                          <a:solidFill>
                            <a:schemeClr val="accent1">
                              <a:lumMod val="50000"/>
                            </a:schemeClr>
                          </a:solidFill>
                        </a:rPr>
                        <a:t>Defectology</a:t>
                      </a:r>
                      <a:endParaRPr lang="en-US" sz="1600" b="1" i="0" u="none" strike="noStrike" dirty="0" smtClean="0">
                        <a:solidFill>
                          <a:schemeClr val="accent1">
                            <a:lumMod val="50000"/>
                          </a:schemeClr>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u="none" strike="noStrike" kern="1200" dirty="0" smtClean="0">
                        <a:solidFill>
                          <a:schemeClr val="tx1"/>
                        </a:solidFill>
                        <a:latin typeface="+mn-lt"/>
                        <a:ea typeface="+mn-ea"/>
                        <a:cs typeface="+mn-cs"/>
                      </a:endParaRPr>
                    </a:p>
                  </a:txBody>
                  <a:tcPr>
                    <a:solidFill>
                      <a:srgbClr val="66FF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tx1"/>
                          </a:solidFill>
                          <a:latin typeface="+mn-lt"/>
                          <a:ea typeface="+mn-ea"/>
                          <a:cs typeface="+mn-cs"/>
                        </a:rPr>
                        <a:t>4</a:t>
                      </a:r>
                      <a:r>
                        <a:rPr lang="ru-RU" sz="1600" b="1" u="none" strike="noStrike" kern="1200" dirty="0" smtClean="0">
                          <a:solidFill>
                            <a:schemeClr val="tx1"/>
                          </a:solidFill>
                          <a:latin typeface="+mn-lt"/>
                          <a:ea typeface="+mn-ea"/>
                          <a:cs typeface="+mn-cs"/>
                        </a:rPr>
                        <a:t>0</a:t>
                      </a:r>
                    </a:p>
                  </a:txBody>
                  <a:tcPr>
                    <a:solidFill>
                      <a:srgbClr val="66FF66"/>
                    </a:solidFill>
                  </a:tcPr>
                </a:tc>
              </a:tr>
              <a:tr h="5238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dirty="0" smtClean="0">
                          <a:solidFill>
                            <a:schemeClr val="accent2">
                              <a:lumMod val="50000"/>
                            </a:schemeClr>
                          </a:solidFill>
                        </a:rPr>
                        <a:t>45</a:t>
                      </a:r>
                      <a:r>
                        <a:rPr lang="ru-RU" sz="1600" u="none" strike="noStrike" dirty="0" smtClean="0">
                          <a:solidFill>
                            <a:schemeClr val="accent2">
                              <a:lumMod val="50000"/>
                            </a:schemeClr>
                          </a:solidFill>
                        </a:rPr>
                        <a:t>.0</a:t>
                      </a:r>
                      <a:r>
                        <a:rPr lang="en-US" sz="1600" u="none" strike="noStrike" dirty="0" smtClean="0">
                          <a:solidFill>
                            <a:schemeClr val="accent2">
                              <a:lumMod val="50000"/>
                            </a:schemeClr>
                          </a:solidFill>
                        </a:rPr>
                        <a:t>4</a:t>
                      </a:r>
                      <a:r>
                        <a:rPr lang="ru-RU" sz="1600" u="none" strike="noStrike" dirty="0" smtClean="0">
                          <a:solidFill>
                            <a:schemeClr val="accent2">
                              <a:lumMod val="50000"/>
                            </a:schemeClr>
                          </a:solidFill>
                        </a:rPr>
                        <a:t>.0</a:t>
                      </a:r>
                      <a:r>
                        <a:rPr lang="en-US" sz="1600" u="none" strike="noStrike" dirty="0" smtClean="0">
                          <a:solidFill>
                            <a:schemeClr val="accent2">
                              <a:lumMod val="50000"/>
                            </a:schemeClr>
                          </a:solidFill>
                        </a:rPr>
                        <a:t>2</a:t>
                      </a:r>
                      <a:endParaRPr lang="ru-RU" sz="1600" b="0" i="0" u="none" strike="noStrike" dirty="0" smtClean="0">
                        <a:solidFill>
                          <a:schemeClr val="accent2">
                            <a:lumMod val="50000"/>
                          </a:schemeClr>
                        </a:solidFill>
                        <a:latin typeface="+mn-lt"/>
                      </a:endParaRPr>
                    </a:p>
                    <a:p>
                      <a:endParaRPr lang="ru-RU" sz="1600" dirty="0"/>
                    </a:p>
                  </a:txBody>
                  <a:tcPr>
                    <a:solidFill>
                      <a:srgbClr val="25C70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smtClean="0">
                          <a:solidFill>
                            <a:schemeClr val="accent2">
                              <a:lumMod val="50000"/>
                            </a:schemeClr>
                          </a:solidFill>
                        </a:rPr>
                        <a:t>Linguistics</a:t>
                      </a:r>
                      <a:endParaRPr lang="en-US" sz="1600" b="1" i="0" u="none" strike="noStrike" dirty="0" smtClean="0">
                        <a:solidFill>
                          <a:schemeClr val="accent2">
                            <a:lumMod val="50000"/>
                          </a:schemeClr>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600" b="1" u="none" strike="noStrike" kern="1200" dirty="0">
                        <a:solidFill>
                          <a:schemeClr val="tx1"/>
                        </a:solidFill>
                        <a:latin typeface="+mn-lt"/>
                        <a:ea typeface="+mn-ea"/>
                        <a:cs typeface="+mn-cs"/>
                      </a:endParaRPr>
                    </a:p>
                  </a:txBody>
                  <a:tcPr>
                    <a:solidFill>
                      <a:srgbClr val="25C70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smtClean="0">
                          <a:solidFill>
                            <a:schemeClr val="accent2">
                              <a:lumMod val="50000"/>
                            </a:schemeClr>
                          </a:solidFill>
                        </a:rPr>
                        <a:t>Linguistics</a:t>
                      </a:r>
                      <a:endParaRPr lang="en-US" sz="1600" b="1" i="0" u="none" strike="noStrike" dirty="0" smtClean="0">
                        <a:solidFill>
                          <a:schemeClr val="accent2">
                            <a:lumMod val="50000"/>
                          </a:schemeClr>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u="none" strike="noStrike" kern="1200" dirty="0" smtClean="0">
                        <a:solidFill>
                          <a:schemeClr val="tx1"/>
                        </a:solidFill>
                        <a:latin typeface="+mn-lt"/>
                        <a:ea typeface="+mn-ea"/>
                        <a:cs typeface="+mn-cs"/>
                      </a:endParaRPr>
                    </a:p>
                  </a:txBody>
                  <a:tcPr>
                    <a:solidFill>
                      <a:srgbClr val="25C70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tx1"/>
                          </a:solidFill>
                          <a:latin typeface="+mn-lt"/>
                          <a:ea typeface="+mn-ea"/>
                          <a:cs typeface="+mn-cs"/>
                        </a:rPr>
                        <a:t>4</a:t>
                      </a:r>
                      <a:r>
                        <a:rPr lang="ru-RU" sz="1600" b="1" u="none" strike="noStrike" kern="1200" dirty="0" smtClean="0">
                          <a:solidFill>
                            <a:schemeClr val="tx1"/>
                          </a:solidFill>
                          <a:latin typeface="+mn-lt"/>
                          <a:ea typeface="+mn-ea"/>
                          <a:cs typeface="+mn-cs"/>
                        </a:rPr>
                        <a:t>0</a:t>
                      </a:r>
                    </a:p>
                  </a:txBody>
                  <a:tcPr>
                    <a:solidFill>
                      <a:srgbClr val="25C70F"/>
                    </a:solidFill>
                  </a:tcPr>
                </a:tc>
              </a:tr>
              <a:tr h="5238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dirty="0" smtClean="0">
                          <a:solidFill>
                            <a:schemeClr val="accent1">
                              <a:lumMod val="50000"/>
                            </a:schemeClr>
                          </a:solidFill>
                        </a:rPr>
                        <a:t>19</a:t>
                      </a:r>
                      <a:r>
                        <a:rPr lang="ru-RU" sz="1600" u="none" strike="noStrike" dirty="0" smtClean="0">
                          <a:solidFill>
                            <a:schemeClr val="accent1">
                              <a:lumMod val="50000"/>
                            </a:schemeClr>
                          </a:solidFill>
                        </a:rPr>
                        <a:t>.0</a:t>
                      </a:r>
                      <a:r>
                        <a:rPr lang="en-US" sz="1600" u="none" strike="noStrike" dirty="0" smtClean="0">
                          <a:solidFill>
                            <a:schemeClr val="accent1">
                              <a:lumMod val="50000"/>
                            </a:schemeClr>
                          </a:solidFill>
                        </a:rPr>
                        <a:t>4</a:t>
                      </a:r>
                      <a:r>
                        <a:rPr lang="ru-RU" sz="1600" u="none" strike="noStrike" dirty="0" smtClean="0">
                          <a:solidFill>
                            <a:schemeClr val="accent1">
                              <a:lumMod val="50000"/>
                            </a:schemeClr>
                          </a:solidFill>
                        </a:rPr>
                        <a:t>.0</a:t>
                      </a:r>
                      <a:r>
                        <a:rPr lang="en-US" sz="1600" u="none" strike="noStrike" dirty="0" smtClean="0">
                          <a:solidFill>
                            <a:schemeClr val="accent1">
                              <a:lumMod val="50000"/>
                            </a:schemeClr>
                          </a:solidFill>
                        </a:rPr>
                        <a:t>1</a:t>
                      </a:r>
                      <a:endParaRPr lang="ru-RU" sz="1600" b="0" i="0" u="none" strike="noStrike" dirty="0" smtClean="0">
                        <a:solidFill>
                          <a:schemeClr val="accent1">
                            <a:lumMod val="50000"/>
                          </a:schemeClr>
                        </a:solidFill>
                        <a:latin typeface="+mn-lt"/>
                      </a:endParaRPr>
                    </a:p>
                  </a:txBody>
                  <a:tcPr>
                    <a:solidFill>
                      <a:srgbClr val="66FF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smtClean="0">
                          <a:solidFill>
                            <a:schemeClr val="accent1">
                              <a:lumMod val="50000"/>
                            </a:schemeClr>
                          </a:solidFill>
                        </a:rPr>
                        <a:t>Biotechnology</a:t>
                      </a:r>
                      <a:endParaRPr lang="en-US" sz="1600" b="1" i="0" u="none" strike="noStrike" dirty="0" smtClean="0">
                        <a:solidFill>
                          <a:schemeClr val="accent1">
                            <a:lumMod val="50000"/>
                          </a:schemeClr>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600" b="1" u="none" strike="noStrike" kern="1200" dirty="0">
                        <a:solidFill>
                          <a:schemeClr val="tx1"/>
                        </a:solidFill>
                        <a:latin typeface="+mn-lt"/>
                        <a:ea typeface="+mn-ea"/>
                        <a:cs typeface="+mn-cs"/>
                      </a:endParaRPr>
                    </a:p>
                  </a:txBody>
                  <a:tcPr>
                    <a:solidFill>
                      <a:srgbClr val="66FF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smtClean="0">
                          <a:solidFill>
                            <a:schemeClr val="accent1">
                              <a:lumMod val="50000"/>
                            </a:schemeClr>
                          </a:solidFill>
                        </a:rPr>
                        <a:t>Biotechnology</a:t>
                      </a:r>
                      <a:endParaRPr lang="en-US" sz="1600" b="1" i="0" u="none" strike="noStrike" dirty="0" smtClean="0">
                        <a:solidFill>
                          <a:schemeClr val="accent1">
                            <a:lumMod val="50000"/>
                          </a:schemeClr>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u="none" strike="noStrike" kern="1200" dirty="0" smtClean="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solidFill>
                      <a:srgbClr val="66FF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tx1"/>
                          </a:solidFill>
                          <a:latin typeface="+mn-lt"/>
                          <a:ea typeface="+mn-ea"/>
                          <a:cs typeface="+mn-cs"/>
                        </a:rPr>
                        <a:t>4</a:t>
                      </a:r>
                      <a:r>
                        <a:rPr lang="ru-RU" sz="1600" b="1" u="none" strike="noStrike" kern="1200" dirty="0" smtClean="0">
                          <a:solidFill>
                            <a:schemeClr val="tx1"/>
                          </a:solidFill>
                          <a:latin typeface="+mn-lt"/>
                          <a:ea typeface="+mn-ea"/>
                          <a:cs typeface="+mn-cs"/>
                        </a:rPr>
                        <a:t>0</a:t>
                      </a:r>
                    </a:p>
                  </a:txBody>
                  <a:tcPr>
                    <a:lnB w="12700" cap="flat" cmpd="sng" algn="ctr">
                      <a:solidFill>
                        <a:schemeClr val="tx1"/>
                      </a:solidFill>
                      <a:prstDash val="solid"/>
                      <a:round/>
                      <a:headEnd type="none" w="med" len="med"/>
                      <a:tailEnd type="none" w="med" len="med"/>
                    </a:lnB>
                    <a:solidFill>
                      <a:srgbClr val="66FF66"/>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system_of_education_eng.png"/>
          <p:cNvPicPr/>
          <p:nvPr/>
        </p:nvPicPr>
        <p:blipFill>
          <a:blip r:embed="rId4"/>
          <a:stretch>
            <a:fillRect/>
          </a:stretch>
        </p:blipFill>
        <p:spPr>
          <a:xfrm>
            <a:off x="1992704" y="332656"/>
            <a:ext cx="5459615" cy="6157446"/>
          </a:xfrm>
          <a:prstGeom prst="rect">
            <a:avLst/>
          </a:prstGeom>
        </p:spPr>
      </p:pic>
    </p:spTree>
    <p:custDataLst>
      <p:tags r:id="rId1"/>
    </p:custDataLst>
    <p:extLst>
      <p:ext uri="{BB962C8B-B14F-4D97-AF65-F5344CB8AC3E}">
        <p14:creationId xmlns:p14="http://schemas.microsoft.com/office/powerpoint/2010/main" xmlns="" val="1519081595"/>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3425162"/>
            <a:ext cx="7923650" cy="25853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I.M. </a:t>
            </a:r>
            <a:r>
              <a:rPr kumimoji="0" lang="en-US" sz="1800" b="0" i="0" u="none" strike="noStrike" kern="0" cap="none" spc="0" normalizeH="0" baseline="0" noProof="0" dirty="0" err="1" smtClean="0">
                <a:ln>
                  <a:noFill/>
                </a:ln>
                <a:solidFill>
                  <a:sysClr val="windowText" lastClr="000000"/>
                </a:solidFill>
                <a:effectLst/>
                <a:uLnTx/>
                <a:uFillTx/>
              </a:rPr>
              <a:t>Sechenov</a:t>
            </a:r>
            <a:r>
              <a:rPr kumimoji="0" lang="en-US" sz="1800" b="0" i="0" u="none" strike="noStrike" kern="0" cap="none" spc="0" normalizeH="0" baseline="0" noProof="0" dirty="0" smtClean="0">
                <a:ln>
                  <a:noFill/>
                </a:ln>
                <a:solidFill>
                  <a:sysClr val="windowText" lastClr="000000"/>
                </a:solidFill>
                <a:effectLst/>
                <a:uLnTx/>
                <a:uFillTx/>
              </a:rPr>
              <a:t> First Moscow State Medical University,</a:t>
            </a:r>
            <a:br>
              <a:rPr kumimoji="0" lang="en-US" sz="1800" b="0" i="0" u="none" strike="noStrike" kern="0" cap="none" spc="0" normalizeH="0" baseline="0" noProof="0" dirty="0" smtClean="0">
                <a:ln>
                  <a:noFill/>
                </a:ln>
                <a:solidFill>
                  <a:sysClr val="windowText" lastClr="000000"/>
                </a:solidFill>
                <a:effectLst/>
                <a:uLnTx/>
                <a:uFillTx/>
              </a:rPr>
            </a:br>
            <a:r>
              <a:rPr kumimoji="0" lang="en-US" sz="1800" b="0" i="0" u="none" strike="noStrike" kern="0" cap="none" spc="0" normalizeH="0" baseline="0" noProof="0" dirty="0">
                <a:ln>
                  <a:noFill/>
                </a:ln>
                <a:solidFill>
                  <a:sysClr val="windowText" lastClr="000000"/>
                </a:solidFill>
                <a:effectLst/>
                <a:uLnTx/>
                <a:uFillTx/>
              </a:rPr>
              <a:t>Center of International </a:t>
            </a:r>
            <a:r>
              <a:rPr kumimoji="0" lang="en-US" sz="1800" b="0" i="0" u="none" strike="noStrike" kern="0" cap="none" spc="0" normalizeH="0" baseline="0" noProof="0" dirty="0" smtClean="0">
                <a:ln>
                  <a:noFill/>
                </a:ln>
                <a:solidFill>
                  <a:sysClr val="windowText" lastClr="000000"/>
                </a:solidFill>
                <a:effectLst/>
                <a:uLnTx/>
                <a:uFillTx/>
              </a:rPr>
              <a:t>Education, Leading Specialist,</a:t>
            </a:r>
            <a:br>
              <a:rPr kumimoji="0" lang="en-US" sz="1800" b="0" i="0" u="none" strike="noStrike" kern="0" cap="none" spc="0" normalizeH="0" baseline="0" noProof="0" dirty="0" smtClean="0">
                <a:ln>
                  <a:noFill/>
                </a:ln>
                <a:solidFill>
                  <a:sysClr val="windowText" lastClr="000000"/>
                </a:solidFill>
                <a:effectLst/>
                <a:uLnTx/>
                <a:uFillTx/>
              </a:rPr>
            </a:br>
            <a:r>
              <a:rPr kumimoji="0" lang="en-US" sz="1800" b="0" i="0" u="none" strike="noStrike" kern="0" cap="none" spc="0" normalizeH="0" baseline="0" noProof="0" dirty="0" smtClean="0">
                <a:ln>
                  <a:noFill/>
                </a:ln>
                <a:solidFill>
                  <a:sysClr val="windowText" lastClr="000000"/>
                </a:solidFill>
                <a:effectLst/>
                <a:uLnTx/>
                <a:uFillTx/>
              </a:rPr>
              <a:t>Julia </a:t>
            </a:r>
            <a:r>
              <a:rPr kumimoji="0" lang="en-US" sz="1800" b="0" i="0" u="none" strike="noStrike" kern="0" cap="none" spc="0" normalizeH="0" baseline="0" noProof="0" dirty="0" err="1" smtClean="0">
                <a:ln>
                  <a:noFill/>
                </a:ln>
                <a:solidFill>
                  <a:sysClr val="windowText" lastClr="000000"/>
                </a:solidFill>
                <a:effectLst/>
                <a:uLnTx/>
                <a:uFillTx/>
              </a:rPr>
              <a:t>Katrich</a:t>
            </a:r>
            <a:endParaRPr kumimoji="0" lang="en-US" sz="1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email</a:t>
            </a:r>
            <a:r>
              <a:rPr kumimoji="0" lang="ru-RU" sz="1800" b="0" i="0" u="none" strike="noStrike" kern="0" cap="none" spc="0" normalizeH="0" baseline="0" noProof="0" dirty="0">
                <a:ln>
                  <a:noFill/>
                </a:ln>
                <a:solidFill>
                  <a:sysClr val="windowText" lastClr="000000"/>
                </a:solidFill>
                <a:effectLst/>
                <a:uLnTx/>
                <a:uFillTx/>
              </a:rPr>
              <a:t>: </a:t>
            </a:r>
            <a:r>
              <a:rPr kumimoji="0" lang="en-US" sz="1800" b="0" i="0" u="none" strike="noStrike" kern="0" cap="none" spc="0" normalizeH="0" baseline="0" noProof="0" dirty="0">
                <a:ln>
                  <a:noFill/>
                </a:ln>
                <a:solidFill>
                  <a:sysClr val="windowText" lastClr="000000"/>
                </a:solidFill>
                <a:effectLst/>
                <a:uLnTx/>
                <a:uFillTx/>
                <a:hlinkClick r:id="rId3"/>
              </a:rPr>
              <a:t>Katrich.JP@1msmu.ru</a:t>
            </a:r>
            <a:endParaRPr kumimoji="0" lang="en-US" sz="1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Chief of the department Ekaterina A. </a:t>
            </a:r>
            <a:r>
              <a:rPr kumimoji="0" lang="en-US" sz="1800" b="0" i="0" u="none" strike="noStrike" kern="0" cap="none" spc="0" normalizeH="0" baseline="0" noProof="0" dirty="0" err="1" smtClean="0">
                <a:ln>
                  <a:noFill/>
                </a:ln>
                <a:solidFill>
                  <a:sysClr val="windowText" lastClr="000000"/>
                </a:solidFill>
                <a:effectLst/>
                <a:uLnTx/>
                <a:uFillTx/>
              </a:rPr>
              <a:t>Popova</a:t>
            </a:r>
            <a:endParaRPr kumimoji="0" lang="en-US" sz="1800" b="0" i="0"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email</a:t>
            </a:r>
            <a:r>
              <a:rPr kumimoji="0" lang="ru-RU" sz="1800" b="0" i="0" u="none" strike="noStrike" kern="0" cap="none" spc="0" normalizeH="0" baseline="0" noProof="0" dirty="0" smtClean="0">
                <a:ln>
                  <a:noFill/>
                </a:ln>
                <a:solidFill>
                  <a:sysClr val="windowText" lastClr="000000"/>
                </a:solidFill>
                <a:effectLst/>
                <a:uLnTx/>
                <a:uFillTx/>
              </a:rPr>
              <a:t>:</a:t>
            </a:r>
            <a:r>
              <a:rPr kumimoji="0" lang="en-US" sz="1800" b="0" i="0" u="none" strike="noStrike" kern="0" cap="none" spc="0" normalizeH="0" baseline="0" noProof="0" dirty="0" smtClean="0">
                <a:ln>
                  <a:noFill/>
                </a:ln>
                <a:solidFill>
                  <a:sysClr val="windowText" lastClr="000000"/>
                </a:solidFill>
                <a:effectLst/>
                <a:uLnTx/>
                <a:uFillTx/>
              </a:rPr>
              <a:t> </a:t>
            </a:r>
            <a:r>
              <a:rPr kumimoji="0" lang="en-US" sz="1800" b="0" i="0" u="none" strike="noStrike" kern="0" cap="none" spc="0" normalizeH="0" baseline="0" noProof="0" dirty="0" smtClean="0">
                <a:ln>
                  <a:noFill/>
                </a:ln>
                <a:solidFill>
                  <a:sysClr val="windowText" lastClr="000000"/>
                </a:solidFill>
                <a:effectLst/>
                <a:uLnTx/>
                <a:uFillTx/>
                <a:hlinkClick r:id="rId4"/>
              </a:rPr>
              <a:t>international-education@1msmu.ru</a:t>
            </a:r>
            <a:r>
              <a:rPr kumimoji="0" lang="ru-RU" sz="1800" b="0" i="0" u="none" strike="noStrike" kern="0" cap="none" spc="0" normalizeH="0" baseline="0" noProof="0" dirty="0" smtClean="0">
                <a:ln>
                  <a:noFill/>
                </a:ln>
                <a:solidFill>
                  <a:sysClr val="windowText" lastClr="000000"/>
                </a:solidFill>
                <a:effectLst/>
                <a:uLnTx/>
                <a:uFillTx/>
              </a:rPr>
              <a:t> </a:t>
            </a:r>
            <a:endParaRPr kumimoji="0" lang="en-US" sz="1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 </a:t>
            </a:r>
            <a:r>
              <a:rPr kumimoji="0" lang="en-US" sz="1800" b="0" i="0" u="none" strike="noStrike" kern="0" cap="none" spc="0" normalizeH="0" baseline="0" noProof="0" dirty="0">
                <a:ln>
                  <a:noFill/>
                </a:ln>
                <a:solidFill>
                  <a:sysClr val="windowText" lastClr="000000"/>
                </a:solidFill>
                <a:effectLst/>
                <a:uLnTx/>
                <a:uFillTx/>
              </a:rPr>
              <a:t>Tel. +7 (495) 609-14-00, ext. 20-58</a:t>
            </a:r>
            <a:endParaRPr kumimoji="0" lang="ru-RU" sz="1800" b="1" i="0"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Address: </a:t>
            </a:r>
            <a:r>
              <a:rPr kumimoji="0" lang="en-US" sz="1800" b="0" i="0" u="none" strike="noStrike" kern="0" cap="none" spc="0" normalizeH="0" baseline="0" noProof="0" dirty="0" err="1" smtClean="0">
                <a:ln>
                  <a:noFill/>
                </a:ln>
                <a:solidFill>
                  <a:sysClr val="windowText" lastClr="000000"/>
                </a:solidFill>
                <a:effectLst/>
                <a:uLnTx/>
                <a:uFillTx/>
              </a:rPr>
              <a:t>Trubetskaya</a:t>
            </a:r>
            <a:r>
              <a:rPr kumimoji="0" lang="en-US" sz="1800" b="0" i="0" u="none" strike="noStrike" kern="0" cap="none" spc="0" normalizeH="0" baseline="0" noProof="0" dirty="0" smtClean="0">
                <a:ln>
                  <a:noFill/>
                </a:ln>
                <a:solidFill>
                  <a:sysClr val="windowText" lastClr="000000"/>
                </a:solidFill>
                <a:effectLst/>
                <a:uLnTx/>
                <a:uFillTx/>
              </a:rPr>
              <a:t> Str,8, bld.2. of 12</a:t>
            </a:r>
            <a:r>
              <a:rPr kumimoji="0" lang="ru-RU" sz="1800" b="0" i="0" u="none" strike="noStrike" kern="0" cap="none" spc="0" normalizeH="0" baseline="0" noProof="0" dirty="0" smtClean="0">
                <a:ln>
                  <a:noFill/>
                </a:ln>
                <a:solidFill>
                  <a:sysClr val="windowText" lastClr="000000"/>
                </a:solidFill>
                <a:effectLst/>
                <a:uLnTx/>
                <a:uFillTx/>
              </a:rPr>
              <a:t>6</a:t>
            </a:r>
            <a:r>
              <a:rPr kumimoji="0" lang="en-US" sz="1800" b="0" i="0" u="none" strike="noStrike" kern="0" cap="none" spc="0" normalizeH="0" baseline="0" noProof="0" dirty="0" smtClean="0">
                <a:ln>
                  <a:noFill/>
                </a:ln>
                <a:solidFill>
                  <a:sysClr val="windowText" lastClr="000000"/>
                </a:solidFill>
                <a:effectLst/>
                <a:uLnTx/>
                <a:uFillTx/>
              </a:rPr>
              <a:t/>
            </a:r>
            <a:br>
              <a:rPr kumimoji="0" lang="en-US" sz="1800" b="0" i="0" u="none" strike="noStrike" kern="0" cap="none" spc="0" normalizeH="0" baseline="0" noProof="0" dirty="0" smtClean="0">
                <a:ln>
                  <a:noFill/>
                </a:ln>
                <a:solidFill>
                  <a:sysClr val="windowText" lastClr="000000"/>
                </a:solidFill>
                <a:effectLst/>
                <a:uLnTx/>
                <a:uFillTx/>
              </a:rPr>
            </a:br>
            <a:r>
              <a:rPr kumimoji="0" lang="en-US" sz="1800" b="0" i="0" u="none" strike="noStrike" kern="0" cap="none" spc="0" normalizeH="0" baseline="0" noProof="0" dirty="0" smtClean="0">
                <a:ln>
                  <a:noFill/>
                </a:ln>
                <a:solidFill>
                  <a:sysClr val="windowText" lastClr="000000"/>
                </a:solidFill>
                <a:effectLst/>
                <a:uLnTx/>
                <a:uFillTx/>
              </a:rPr>
              <a:t>Moscow 119991, </a:t>
            </a:r>
            <a:r>
              <a:rPr lang="en-US" kern="0" dirty="0" smtClean="0">
                <a:solidFill>
                  <a:sysClr val="windowText" lastClr="000000"/>
                </a:solidFill>
              </a:rPr>
              <a:t>Russia</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5" name="TextBox 4"/>
          <p:cNvSpPr txBox="1"/>
          <p:nvPr/>
        </p:nvSpPr>
        <p:spPr>
          <a:xfrm>
            <a:off x="2339752" y="2132500"/>
            <a:ext cx="4857784" cy="129266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kumimoji="0" lang="en-US" sz="3200" b="1" i="0" u="none" strike="noStrike" kern="0" cap="none" spc="0" normalizeH="0" baseline="0" noProof="0" dirty="0" smtClean="0">
                <a:ln>
                  <a:noFill/>
                </a:ln>
                <a:solidFill>
                  <a:sysClr val="windowText" lastClr="000000"/>
                </a:solidFill>
                <a:effectLst/>
                <a:uLnTx/>
                <a:uFillTx/>
                <a:cs typeface="Andalus" pitchFamily="18" charset="-78"/>
              </a:rPr>
              <a:t>Monday – Friday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cs typeface="Andalus" pitchFamily="18" charset="-78"/>
              </a:rPr>
              <a:t>9-00 A.M. – 6-00 P.M.</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ysClr val="windowText" lastClr="000000"/>
              </a:solidFill>
              <a:effectLst/>
              <a:uLnTx/>
              <a:uFillTx/>
            </a:endParaRPr>
          </a:p>
        </p:txBody>
      </p:sp>
      <p:sp>
        <p:nvSpPr>
          <p:cNvPr id="6" name="Прямоугольник 5"/>
          <p:cNvSpPr/>
          <p:nvPr/>
        </p:nvSpPr>
        <p:spPr>
          <a:xfrm>
            <a:off x="2317674" y="1249060"/>
            <a:ext cx="4879862" cy="769441"/>
          </a:xfrm>
          <a:prstGeom prst="rect">
            <a:avLst/>
          </a:prstGeom>
        </p:spPr>
        <p:txBody>
          <a:bodyPr wrap="none">
            <a:spAutoFit/>
          </a:bodyPr>
          <a:lstStyle/>
          <a:p>
            <a:r>
              <a:rPr lang="en-US" sz="4400" b="1" dirty="0" smtClean="0">
                <a:effectLst>
                  <a:outerShdw blurRad="38100" dist="38100" dir="2700000" algn="tl">
                    <a:srgbClr val="000000">
                      <a:alpha val="43137"/>
                    </a:srgbClr>
                  </a:outerShdw>
                </a:effectLst>
                <a:cs typeface="Andalus" pitchFamily="18" charset="-78"/>
              </a:rPr>
              <a:t>Contact information</a:t>
            </a:r>
            <a:endParaRPr lang="ru-RU" sz="4400" dirty="0">
              <a:effectLst>
                <a:outerShdw blurRad="38100" dist="38100" dir="2700000" algn="tl">
                  <a:srgbClr val="000000">
                    <a:alpha val="43137"/>
                  </a:srgbClr>
                </a:outerShdw>
              </a:effectLst>
              <a:cs typeface="Andalus" pitchFamily="18" charset="-78"/>
            </a:endParaRPr>
          </a:p>
        </p:txBody>
      </p:sp>
      <p:pic>
        <p:nvPicPr>
          <p:cNvPr id="7" name="Изображение 3" descr="logo-na-belom_angl_2-stroki.pdf"/>
          <p:cNvPicPr/>
          <p:nvPr/>
        </p:nvPicPr>
        <p:blipFill>
          <a:blip r:embed="rId5">
            <a:extLst>
              <a:ext uri="{28A0092B-C50C-407E-A947-70E740481C1C}">
                <a14:useLocalDpi xmlns:a14="http://schemas.microsoft.com/office/drawing/2010/main" xmlns="" val="0"/>
              </a:ext>
            </a:extLst>
          </a:blip>
          <a:srcRect l="35727" t="33704" r="37892" b="51234"/>
          <a:stretch>
            <a:fillRect/>
          </a:stretch>
        </p:blipFill>
        <p:spPr bwMode="auto">
          <a:xfrm>
            <a:off x="7637" y="3501008"/>
            <a:ext cx="2195736" cy="1800200"/>
          </a:xfrm>
          <a:prstGeom prst="rect">
            <a:avLst/>
          </a:prstGeom>
          <a:noFill/>
          <a:ln>
            <a:noFill/>
          </a:ln>
          <a:extLst/>
        </p:spPr>
      </p:pic>
    </p:spTree>
    <p:extLst>
      <p:ext uri="{BB962C8B-B14F-4D97-AF65-F5344CB8AC3E}">
        <p14:creationId xmlns:p14="http://schemas.microsoft.com/office/powerpoint/2010/main" xmlns="" val="25001015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4366" y="1924160"/>
            <a:ext cx="7672936" cy="4216539"/>
          </a:xfrm>
          <a:prstGeom prst="rect">
            <a:avLst/>
          </a:prstGeom>
          <a:noFill/>
        </p:spPr>
        <p:txBody>
          <a:bodyPr wrap="square" rtlCol="0">
            <a:spAutoFit/>
          </a:bodyPr>
          <a:lstStyle/>
          <a:p>
            <a:pPr marL="514350" marR="0" lvl="0" indent="-514350" algn="r" defTabSz="914400" eaLnBrk="1" fontAlgn="auto" latinLnBrk="0" hangingPunct="1">
              <a:lnSpc>
                <a:spcPct val="150000"/>
              </a:lnSpc>
              <a:spcBef>
                <a:spcPts val="1200"/>
              </a:spcBef>
              <a:spcAft>
                <a:spcPts val="0"/>
              </a:spcAft>
              <a:buClrTx/>
              <a:buSzTx/>
              <a:buFontTx/>
              <a:buNone/>
              <a:tabLst/>
              <a:defRPr/>
            </a:pPr>
            <a:r>
              <a:rPr kumimoji="0" lang="ru-RU" sz="2800" b="1" i="0" u="none" strike="noStrike" kern="0" cap="none" spc="0" normalizeH="0" baseline="0" noProof="0" dirty="0" smtClean="0">
                <a:ln>
                  <a:noFill/>
                </a:ln>
                <a:solidFill>
                  <a:srgbClr val="FF0000"/>
                </a:solidFill>
                <a:effectLst/>
                <a:uLnTx/>
                <a:uFillTx/>
              </a:rPr>
              <a:t>1.</a:t>
            </a:r>
            <a:r>
              <a:rPr kumimoji="0" lang="ru-RU" sz="2400" b="0" i="0" u="none" strike="noStrike" kern="0" cap="none" spc="0" normalizeH="0" baseline="0" noProof="0" dirty="0" smtClean="0">
                <a:ln>
                  <a:noFill/>
                </a:ln>
                <a:solidFill>
                  <a:srgbClr val="FF0000"/>
                </a:solidFill>
                <a:effectLst/>
                <a:uLnTx/>
                <a:uFillTx/>
              </a:rPr>
              <a:t> </a:t>
            </a:r>
            <a:r>
              <a:rPr kumimoji="0" lang="en-US" sz="24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Choose your undergraduate degree program</a:t>
            </a:r>
          </a:p>
          <a:p>
            <a:pPr marL="514350" marR="0" lvl="0" indent="-514350" algn="r" defTabSz="914400" eaLnBrk="1" fontAlgn="auto" latinLnBrk="0" hangingPunct="1">
              <a:lnSpc>
                <a:spcPct val="150000"/>
              </a:lnSpc>
              <a:spcBef>
                <a:spcPts val="1200"/>
              </a:spcBef>
              <a:spcAft>
                <a:spcPts val="0"/>
              </a:spcAft>
              <a:buClrTx/>
              <a:buSzTx/>
              <a:buFontTx/>
              <a:buNone/>
              <a:tabLst/>
              <a:defRPr/>
            </a:pPr>
            <a:r>
              <a:rPr kumimoji="0" lang="ru-RU" sz="2800" b="1" i="0" u="none" strike="noStrike" kern="0" cap="none" spc="0" normalizeH="0" baseline="0" noProof="0" dirty="0" smtClean="0">
                <a:ln>
                  <a:noFill/>
                </a:ln>
                <a:solidFill>
                  <a:srgbClr val="FF0000"/>
                </a:solidFill>
                <a:effectLst/>
                <a:uLnTx/>
                <a:uFillTx/>
              </a:rPr>
              <a:t>2.</a:t>
            </a:r>
            <a:r>
              <a:rPr kumimoji="0" lang="ru-RU" sz="2400" b="0" i="0" u="none" strike="noStrike" kern="0" cap="none" spc="0" normalizeH="0" baseline="0" noProof="0" dirty="0" smtClean="0">
                <a:ln>
                  <a:noFill/>
                </a:ln>
                <a:solidFill>
                  <a:sysClr val="windowText" lastClr="000000"/>
                </a:solidFill>
                <a:effectLst/>
                <a:uLnTx/>
                <a:uFillTx/>
              </a:rPr>
              <a:t> </a:t>
            </a:r>
            <a:r>
              <a:rPr kumimoji="0" lang="en-US" sz="24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Full</a:t>
            </a:r>
            <a:r>
              <a:rPr kumimoji="0" lang="ru-RU" sz="24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 </a:t>
            </a:r>
            <a:r>
              <a:rPr kumimoji="0" lang="en-US" sz="24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fil the selection criteria</a:t>
            </a:r>
          </a:p>
          <a:p>
            <a:pPr marL="514350" marR="0" lvl="0" indent="-514350" algn="r" defTabSz="914400" eaLnBrk="1" fontAlgn="auto" latinLnBrk="0" hangingPunct="1">
              <a:lnSpc>
                <a:spcPct val="150000"/>
              </a:lnSpc>
              <a:spcBef>
                <a:spcPts val="1200"/>
              </a:spcBef>
              <a:spcAft>
                <a:spcPts val="0"/>
              </a:spcAft>
              <a:buClrTx/>
              <a:buSzTx/>
              <a:buFontTx/>
              <a:buNone/>
              <a:tabLst/>
              <a:defRPr/>
            </a:pPr>
            <a:r>
              <a:rPr kumimoji="0" lang="ru-RU" sz="2800" b="1" i="0" u="none" strike="noStrike" kern="0" cap="none" spc="0" normalizeH="0" baseline="0" noProof="0" dirty="0" smtClean="0">
                <a:ln>
                  <a:noFill/>
                </a:ln>
                <a:solidFill>
                  <a:srgbClr val="FF0000"/>
                </a:solidFill>
                <a:effectLst/>
                <a:uLnTx/>
                <a:uFillTx/>
              </a:rPr>
              <a:t>3.</a:t>
            </a:r>
            <a:r>
              <a:rPr kumimoji="0" lang="ru-RU" sz="2400" b="0" i="0" u="none" strike="noStrike" kern="0" cap="none" spc="0" normalizeH="0" baseline="0" noProof="0" dirty="0" smtClean="0">
                <a:ln>
                  <a:noFill/>
                </a:ln>
                <a:solidFill>
                  <a:sysClr val="windowText" lastClr="000000"/>
                </a:solidFill>
                <a:effectLst/>
                <a:uLnTx/>
                <a:uFillTx/>
              </a:rPr>
              <a:t> </a:t>
            </a:r>
            <a:r>
              <a:rPr kumimoji="0" lang="en-US" sz="24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Submit required documents</a:t>
            </a:r>
          </a:p>
          <a:p>
            <a:pPr marL="514350" marR="0" lvl="0" indent="-514350" algn="r" defTabSz="914400" eaLnBrk="1" fontAlgn="auto" latinLnBrk="0" hangingPunct="1">
              <a:lnSpc>
                <a:spcPct val="150000"/>
              </a:lnSpc>
              <a:spcBef>
                <a:spcPts val="1200"/>
              </a:spcBef>
              <a:spcAft>
                <a:spcPts val="0"/>
              </a:spcAft>
              <a:buClrTx/>
              <a:buSzTx/>
              <a:buFontTx/>
              <a:buNone/>
              <a:tabLst/>
              <a:defRPr/>
            </a:pPr>
            <a:r>
              <a:rPr kumimoji="0" lang="ru-RU" sz="2800" b="1" i="0" u="none" strike="noStrike" kern="0" cap="none" spc="0" normalizeH="0" baseline="0" noProof="0" dirty="0" smtClean="0">
                <a:ln>
                  <a:noFill/>
                </a:ln>
                <a:solidFill>
                  <a:srgbClr val="FF0000"/>
                </a:solidFill>
                <a:effectLst/>
                <a:uLnTx/>
                <a:uFillTx/>
              </a:rPr>
              <a:t>4. </a:t>
            </a:r>
            <a:r>
              <a:rPr kumimoji="0" lang="en-US" sz="24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Pass entry examinations</a:t>
            </a:r>
          </a:p>
          <a:p>
            <a:pPr marL="514350" marR="0" lvl="0" indent="-514350" algn="r" defTabSz="914400" eaLnBrk="1" fontAlgn="auto" latinLnBrk="0" hangingPunct="1">
              <a:lnSpc>
                <a:spcPct val="150000"/>
              </a:lnSpc>
              <a:spcBef>
                <a:spcPts val="1200"/>
              </a:spcBef>
              <a:spcAft>
                <a:spcPts val="0"/>
              </a:spcAft>
              <a:buClrTx/>
              <a:buSzTx/>
              <a:buFontTx/>
              <a:buNone/>
              <a:tabLst/>
              <a:defRPr/>
            </a:pPr>
            <a:r>
              <a:rPr kumimoji="0" lang="ru-RU" sz="2800" b="1" i="0" u="none" strike="noStrike" kern="0" cap="none" spc="0" normalizeH="0" baseline="0" noProof="0" dirty="0" smtClean="0">
                <a:ln>
                  <a:noFill/>
                </a:ln>
                <a:solidFill>
                  <a:srgbClr val="FF0000"/>
                </a:solidFill>
                <a:effectLst/>
                <a:uLnTx/>
                <a:uFillTx/>
              </a:rPr>
              <a:t>5. </a:t>
            </a:r>
            <a:r>
              <a:rPr kumimoji="0" lang="en-US" sz="24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Start your studies</a:t>
            </a:r>
            <a:endParaRPr kumimoji="0" lang="ru-RU" sz="24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ysClr val="windowText" lastClr="000000"/>
              </a:solidFill>
              <a:effectLst/>
              <a:uLnTx/>
              <a:uFillTx/>
            </a:endParaRPr>
          </a:p>
        </p:txBody>
      </p:sp>
      <p:sp>
        <p:nvSpPr>
          <p:cNvPr id="7" name="TextBox 6"/>
          <p:cNvSpPr txBox="1"/>
          <p:nvPr/>
        </p:nvSpPr>
        <p:spPr>
          <a:xfrm>
            <a:off x="1785918" y="500042"/>
            <a:ext cx="5929354"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ysClr val="windowText" lastClr="000000"/>
                </a:solidFill>
                <a:effectLst/>
                <a:uLnTx/>
                <a:uFillTx/>
                <a:latin typeface="+mj-lt"/>
              </a:rPr>
              <a:t>5 STEPS OF SUCCESSFUL ADMISSION</a:t>
            </a:r>
            <a:endParaRPr kumimoji="0" lang="ru-RU" sz="3600" b="1" i="0" u="none" strike="noStrike" kern="0" cap="none" spc="0" normalizeH="0" baseline="0" noProof="0" dirty="0">
              <a:ln>
                <a:noFill/>
              </a:ln>
              <a:solidFill>
                <a:sysClr val="windowText" lastClr="000000"/>
              </a:solidFill>
              <a:effectLst/>
              <a:uLnTx/>
              <a:uFillTx/>
              <a:latin typeface="+mj-lt"/>
            </a:endParaRPr>
          </a:p>
        </p:txBody>
      </p:sp>
    </p:spTree>
    <p:custDataLst>
      <p:tags r:id="rId1"/>
    </p:custDataLst>
    <p:extLst>
      <p:ext uri="{BB962C8B-B14F-4D97-AF65-F5344CB8AC3E}">
        <p14:creationId xmlns:p14="http://schemas.microsoft.com/office/powerpoint/2010/main" xmlns="" val="4098709953"/>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rot="20753331" flipH="1">
            <a:off x="-316180" y="3775286"/>
            <a:ext cx="2895600" cy="3390489"/>
          </a:xfrm>
          <a:prstGeom prst="rect">
            <a:avLst/>
          </a:prstGeom>
        </p:spPr>
      </p:pic>
      <p:sp>
        <p:nvSpPr>
          <p:cNvPr id="7" name="TextBox 6"/>
          <p:cNvSpPr txBox="1"/>
          <p:nvPr/>
        </p:nvSpPr>
        <p:spPr>
          <a:xfrm>
            <a:off x="757736" y="548680"/>
            <a:ext cx="6984776" cy="646331"/>
          </a:xfrm>
          <a:prstGeom prst="rect">
            <a:avLst/>
          </a:prstGeom>
          <a:noFill/>
        </p:spPr>
        <p:txBody>
          <a:bodyPr wrap="square" rtlCol="0">
            <a:spAutoFit/>
          </a:bodyPr>
          <a:lstStyle/>
          <a:p>
            <a:pPr algn="ctr"/>
            <a:r>
              <a:rPr lang="en-US" sz="2400" b="1" dirty="0" smtClean="0">
                <a:latin typeface="Arial Unicode MS" pitchFamily="34" charset="-128"/>
                <a:ea typeface="Arial Unicode MS" pitchFamily="34" charset="-128"/>
                <a:cs typeface="Arial Unicode MS" pitchFamily="34" charset="-128"/>
              </a:rPr>
              <a:t>Undergraduate specialist programs</a:t>
            </a:r>
            <a:endParaRPr lang="ru-RU" sz="2400" b="1" dirty="0" smtClean="0">
              <a:latin typeface="Arial Unicode MS" pitchFamily="34" charset="-128"/>
              <a:ea typeface="Arial Unicode MS" pitchFamily="34" charset="-128"/>
              <a:cs typeface="Arial Unicode MS" pitchFamily="34" charset="-128"/>
            </a:endParaRPr>
          </a:p>
          <a:p>
            <a:pPr algn="ctr"/>
            <a:r>
              <a:rPr lang="en-US" sz="1200" dirty="0" smtClean="0">
                <a:latin typeface="Arial Unicode MS" pitchFamily="34" charset="-128"/>
                <a:ea typeface="Arial Unicode MS" pitchFamily="34" charset="-128"/>
                <a:cs typeface="Arial Unicode MS" pitchFamily="34" charset="-128"/>
              </a:rPr>
              <a:t>(Programs “General medicine”, “Dentistry” and </a:t>
            </a:r>
            <a:r>
              <a:rPr lang="en-US" sz="1200" dirty="0">
                <a:latin typeface="Arial Unicode MS" pitchFamily="34" charset="-128"/>
                <a:ea typeface="Arial Unicode MS" pitchFamily="34" charset="-128"/>
                <a:cs typeface="Arial Unicode MS" pitchFamily="34" charset="-128"/>
              </a:rPr>
              <a:t>“</a:t>
            </a:r>
            <a:r>
              <a:rPr lang="en-US" sz="1200" dirty="0" smtClean="0">
                <a:latin typeface="Arial Unicode MS" pitchFamily="34" charset="-128"/>
                <a:ea typeface="Arial Unicode MS" pitchFamily="34" charset="-128"/>
                <a:cs typeface="Arial Unicode MS" pitchFamily="34" charset="-128"/>
              </a:rPr>
              <a:t>Pharmacy” are provided in Russian and in English)</a:t>
            </a:r>
            <a:endParaRPr lang="ru-RU" sz="1200" dirty="0">
              <a:latin typeface="Arial Unicode MS" pitchFamily="34" charset="-128"/>
              <a:ea typeface="Arial Unicode MS" pitchFamily="34" charset="-128"/>
              <a:cs typeface="Arial Unicode MS" pitchFamily="34" charset="-128"/>
            </a:endParaRPr>
          </a:p>
        </p:txBody>
      </p:sp>
      <p:graphicFrame>
        <p:nvGraphicFramePr>
          <p:cNvPr id="9" name="Таблица 8"/>
          <p:cNvGraphicFramePr>
            <a:graphicFrameLocks noGrp="1"/>
          </p:cNvGraphicFramePr>
          <p:nvPr>
            <p:extLst>
              <p:ext uri="{D42A27DB-BD31-4B8C-83A1-F6EECF244321}">
                <p14:modId xmlns:p14="http://schemas.microsoft.com/office/powerpoint/2010/main" xmlns="" val="3722023165"/>
              </p:ext>
            </p:extLst>
          </p:nvPr>
        </p:nvGraphicFramePr>
        <p:xfrm>
          <a:off x="935596" y="1412776"/>
          <a:ext cx="7272808" cy="4759904"/>
        </p:xfrm>
        <a:graphic>
          <a:graphicData uri="http://schemas.openxmlformats.org/drawingml/2006/table">
            <a:tbl>
              <a:tblPr firstCol="1" lastRow="1" lastCol="1" bandRow="1" bandCol="1">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effectLst>
                  <a:outerShdw blurRad="40000" dist="20000" dir="5400000" rotWithShape="0">
                    <a:srgbClr val="000000">
                      <a:alpha val="38000"/>
                    </a:srgbClr>
                  </a:outerShdw>
                </a:effectLst>
              </a:tblPr>
              <a:tblGrid>
                <a:gridCol w="1083149"/>
                <a:gridCol w="2193215"/>
                <a:gridCol w="1984663"/>
                <a:gridCol w="870919"/>
                <a:gridCol w="1140862"/>
              </a:tblGrid>
              <a:tr h="405496">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tx1"/>
                          </a:solidFill>
                          <a:latin typeface="+mj-lt"/>
                          <a:ea typeface="+mn-ea"/>
                          <a:cs typeface="+mn-cs"/>
                        </a:rPr>
                        <a:t>Code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tx1"/>
                          </a:solidFill>
                          <a:latin typeface="+mj-lt"/>
                          <a:ea typeface="+mn-ea"/>
                          <a:cs typeface="+mn-cs"/>
                        </a:rPr>
                        <a:t>Specialist</a:t>
                      </a:r>
                      <a:r>
                        <a:rPr lang="ru-RU" sz="1600" b="1" u="none" strike="noStrike" baseline="0" dirty="0" smtClean="0">
                          <a:solidFill>
                            <a:schemeClr val="tx1"/>
                          </a:solidFill>
                          <a:latin typeface="+mj-lt"/>
                        </a:rPr>
                        <a:t> </a:t>
                      </a:r>
                      <a:r>
                        <a:rPr lang="en-US" sz="1600" b="1" u="none" strike="noStrike" kern="1200" dirty="0" smtClean="0">
                          <a:solidFill>
                            <a:schemeClr val="tx1"/>
                          </a:solidFill>
                          <a:latin typeface="+mj-lt"/>
                          <a:ea typeface="+mn-ea"/>
                          <a:cs typeface="+mn-cs"/>
                        </a:rPr>
                        <a:t>program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algn="just">
                        <a:lnSpc>
                          <a:spcPct val="100000"/>
                        </a:lnSpc>
                      </a:pPr>
                      <a:r>
                        <a:rPr lang="en-US" sz="1600" b="1" u="none" strike="noStrike" kern="1200" dirty="0" smtClean="0">
                          <a:solidFill>
                            <a:schemeClr val="tx1"/>
                          </a:solidFill>
                          <a:latin typeface="+mj-lt"/>
                          <a:ea typeface="+mn-ea"/>
                          <a:cs typeface="+mn-cs"/>
                        </a:rPr>
                        <a:t>Qualification</a:t>
                      </a:r>
                      <a:endParaRPr lang="ru-RU" sz="1600" b="1" u="none" strike="noStrike" kern="1200" dirty="0" smtClean="0">
                        <a:solidFill>
                          <a:schemeClr val="tx1"/>
                        </a:solidFill>
                        <a:latin typeface="+mj-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algn="just">
                        <a:lnSpc>
                          <a:spcPct val="100000"/>
                        </a:lnSpc>
                      </a:pPr>
                      <a:r>
                        <a:rPr lang="en-US" sz="1600" b="1" u="none" strike="noStrike" kern="1200" dirty="0" smtClean="0">
                          <a:solidFill>
                            <a:schemeClr val="tx1"/>
                          </a:solidFill>
                          <a:latin typeface="+mj-lt"/>
                          <a:ea typeface="+mn-ea"/>
                          <a:cs typeface="+mn-cs"/>
                        </a:rPr>
                        <a:t>Years</a:t>
                      </a:r>
                      <a:endParaRPr lang="ru-RU" sz="1600" b="1" u="none" strike="noStrike" kern="1200" dirty="0" smtClean="0">
                        <a:solidFill>
                          <a:schemeClr val="tx1"/>
                        </a:solidFill>
                        <a:latin typeface="+mj-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algn="just">
                        <a:lnSpc>
                          <a:spcPct val="100000"/>
                        </a:lnSpc>
                      </a:pPr>
                      <a:r>
                        <a:rPr lang="en-US" sz="1600" b="1" u="none" strike="noStrike" dirty="0" smtClean="0">
                          <a:solidFill>
                            <a:schemeClr val="tx1"/>
                          </a:solidFill>
                          <a:latin typeface="+mj-lt"/>
                        </a:rPr>
                        <a:t>Form</a:t>
                      </a:r>
                      <a:endParaRPr lang="ru-RU" sz="1600" b="1" dirty="0">
                        <a:solidFill>
                          <a:schemeClr val="tx1"/>
                        </a:solidFill>
                        <a:latin typeface="+mj-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r>
              <a:tr h="392132">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u="none" strike="noStrike" kern="1200" dirty="0" smtClean="0">
                          <a:solidFill>
                            <a:schemeClr val="dk1"/>
                          </a:solidFill>
                          <a:latin typeface="Book Antiqua" pitchFamily="18" charset="0"/>
                          <a:ea typeface="+mn-ea"/>
                          <a:cs typeface="+mn-cs"/>
                        </a:rPr>
                        <a:t>31.05.01</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rgbClr val="FF0000"/>
                          </a:solidFill>
                          <a:latin typeface="+mn-lt"/>
                          <a:ea typeface="+mn-ea"/>
                          <a:cs typeface="+mn-cs"/>
                        </a:rPr>
                        <a:t>General Medicine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Medical Doctor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u="none" strike="noStrike" kern="1200" dirty="0" smtClean="0">
                          <a:solidFill>
                            <a:schemeClr val="dk1"/>
                          </a:solidFill>
                          <a:latin typeface="Book Antiqua" pitchFamily="18" charset="0"/>
                          <a:ea typeface="+mn-ea"/>
                          <a:cs typeface="+mn-cs"/>
                        </a:rPr>
                        <a:t>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full-time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89264">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u="none" strike="noStrike" kern="1200" dirty="0" smtClean="0">
                          <a:solidFill>
                            <a:schemeClr val="dk1"/>
                          </a:solidFill>
                          <a:latin typeface="Book Antiqua" pitchFamily="18" charset="0"/>
                          <a:ea typeface="+mn-ea"/>
                          <a:cs typeface="+mn-cs"/>
                        </a:rPr>
                        <a:t>31.05.03</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rgbClr val="FF0000"/>
                          </a:solidFill>
                          <a:latin typeface="+mn-lt"/>
                          <a:ea typeface="+mn-ea"/>
                          <a:cs typeface="+mn-cs"/>
                        </a:rPr>
                        <a:t>Dentistry</a:t>
                      </a:r>
                      <a:endParaRPr lang="ru-RU" sz="1600" b="0" u="none" strike="noStrike" kern="1200" dirty="0" smtClean="0">
                        <a:solidFill>
                          <a:srgbClr val="FF0000"/>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Dentist</a:t>
                      </a:r>
                      <a:endParaRPr lang="ru-RU" sz="1600" b="0" u="none" strike="noStrike" kern="1200" dirty="0" smtClean="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u="none" strike="noStrike" kern="1200" dirty="0" smtClean="0">
                          <a:solidFill>
                            <a:schemeClr val="dk1"/>
                          </a:solidFill>
                          <a:latin typeface="Book Antiqua" pitchFamily="18" charset="0"/>
                          <a:ea typeface="+mn-ea"/>
                          <a:cs typeface="+mn-cs"/>
                        </a:rPr>
                        <a:t>5</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full-time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r>
              <a:tr h="568511">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u="none" strike="noStrike" kern="1200" dirty="0" smtClean="0">
                          <a:solidFill>
                            <a:schemeClr val="dk1"/>
                          </a:solidFill>
                          <a:latin typeface="Book Antiqua" pitchFamily="18" charset="0"/>
                          <a:ea typeface="+mn-ea"/>
                          <a:cs typeface="+mn-cs"/>
                        </a:rPr>
                        <a:t>33.05.01</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rgbClr val="FF0000"/>
                          </a:solidFill>
                          <a:latin typeface="+mn-lt"/>
                          <a:ea typeface="+mn-ea"/>
                          <a:cs typeface="+mn-cs"/>
                        </a:rPr>
                        <a:t>Pharmacy</a:t>
                      </a:r>
                      <a:endParaRPr lang="ru-RU" sz="1600" b="0" u="none" strike="noStrike" kern="1200" dirty="0" smtClean="0">
                        <a:solidFill>
                          <a:srgbClr val="FF0000"/>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Pharmaceutical chemist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u="none" strike="noStrike" kern="1200" dirty="0" smtClean="0">
                          <a:solidFill>
                            <a:schemeClr val="dk1"/>
                          </a:solidFill>
                          <a:latin typeface="Book Antiqua" pitchFamily="18" charset="0"/>
                          <a:ea typeface="+mn-ea"/>
                          <a:cs typeface="+mn-cs"/>
                        </a:rPr>
                        <a:t>5</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full-time</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600" b="0" u="none" strike="noStrike" kern="1200" dirty="0" smtClean="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29138">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u="none" strike="noStrike" kern="1200" dirty="0" smtClean="0">
                          <a:solidFill>
                            <a:schemeClr val="dk1"/>
                          </a:solidFill>
                          <a:latin typeface="Book Antiqua" pitchFamily="18" charset="0"/>
                          <a:ea typeface="+mn-ea"/>
                          <a:cs typeface="+mn-cs"/>
                        </a:rPr>
                        <a:t>31.05.02</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rgbClr val="FF0000"/>
                          </a:solidFill>
                          <a:latin typeface="+mn-lt"/>
                          <a:ea typeface="+mn-ea"/>
                          <a:cs typeface="+mn-cs"/>
                        </a:rPr>
                        <a:t>Pediatrics</a:t>
                      </a:r>
                      <a:endParaRPr lang="ru-RU" sz="1600" b="0" u="none" strike="noStrike" kern="1200" dirty="0" smtClean="0">
                        <a:solidFill>
                          <a:srgbClr val="FF0000"/>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Pediatrician</a:t>
                      </a:r>
                      <a:endParaRPr lang="ru-RU" sz="1600" b="0" u="none" strike="noStrike" kern="1200" dirty="0" smtClean="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u="none" strike="noStrike" kern="1200" dirty="0" smtClean="0">
                          <a:solidFill>
                            <a:schemeClr val="dk1"/>
                          </a:solidFill>
                          <a:latin typeface="Book Antiqua" pitchFamily="18" charset="0"/>
                          <a:ea typeface="+mn-ea"/>
                          <a:cs typeface="+mn-cs"/>
                        </a:rPr>
                        <a:t>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full-time</a:t>
                      </a:r>
                      <a:endParaRPr lang="ru-RU" sz="1600" b="0" u="none" strike="noStrike" kern="1200" dirty="0" smtClean="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r>
              <a:tr h="851036">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u="none" strike="noStrike" kern="1200" dirty="0" smtClean="0">
                          <a:solidFill>
                            <a:schemeClr val="dk1"/>
                          </a:solidFill>
                          <a:latin typeface="Book Antiqua" pitchFamily="18" charset="0"/>
                          <a:ea typeface="+mn-ea"/>
                          <a:cs typeface="+mn-cs"/>
                        </a:rPr>
                        <a:t>32.05.01</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rgbClr val="FF0000"/>
                          </a:solidFill>
                          <a:latin typeface="+mn-lt"/>
                          <a:ea typeface="+mn-ea"/>
                          <a:cs typeface="+mn-cs"/>
                        </a:rPr>
                        <a:t>Preventive Medicine</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600" b="0" u="none" strike="noStrike" kern="1200" dirty="0" smtClean="0">
                        <a:solidFill>
                          <a:srgbClr val="FF0000"/>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Doctor for general hygiene and epidemiology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u="none" strike="noStrike" kern="1200" dirty="0" smtClean="0">
                          <a:solidFill>
                            <a:schemeClr val="dk1"/>
                          </a:solidFill>
                          <a:latin typeface="Book Antiqua" pitchFamily="18" charset="0"/>
                          <a:ea typeface="+mn-ea"/>
                          <a:cs typeface="+mn-cs"/>
                        </a:rPr>
                        <a:t>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full-time</a:t>
                      </a:r>
                      <a:endParaRPr lang="ru-RU" sz="1600" b="0" u="none" strike="noStrike" kern="1200" dirty="0" smtClean="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05496">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u="none" strike="noStrike" kern="1200" dirty="0" smtClean="0">
                          <a:solidFill>
                            <a:schemeClr val="dk1"/>
                          </a:solidFill>
                          <a:latin typeface="Book Antiqua" pitchFamily="18" charset="0"/>
                          <a:ea typeface="+mn-ea"/>
                          <a:cs typeface="+mn-cs"/>
                        </a:rPr>
                        <a:t>30.05.01</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rgbClr val="FF0000"/>
                          </a:solidFill>
                          <a:latin typeface="+mn-lt"/>
                          <a:ea typeface="+mn-ea"/>
                          <a:cs typeface="+mn-cs"/>
                        </a:rPr>
                        <a:t>Medical biochemistry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Biochemist</a:t>
                      </a:r>
                      <a:endParaRPr lang="ru-RU" sz="1600" b="0" u="none" strike="noStrike" kern="1200" dirty="0" smtClean="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u="none" strike="noStrike" kern="1200" dirty="0" smtClean="0">
                          <a:solidFill>
                            <a:schemeClr val="dk1"/>
                          </a:solidFill>
                          <a:latin typeface="Book Antiqua" pitchFamily="18" charset="0"/>
                          <a:ea typeface="+mn-ea"/>
                          <a:cs typeface="+mn-cs"/>
                        </a:rPr>
                        <a:t>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full-time</a:t>
                      </a:r>
                      <a:endParaRPr lang="ru-RU" sz="1600" b="0" u="none" strike="noStrike" kern="1200" dirty="0" smtClean="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r>
              <a:tr h="568511">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u="none" strike="noStrike" kern="1200" dirty="0" smtClean="0">
                          <a:solidFill>
                            <a:schemeClr val="dk1"/>
                          </a:solidFill>
                          <a:latin typeface="Book Antiqua" pitchFamily="18" charset="0"/>
                          <a:ea typeface="+mn-ea"/>
                          <a:cs typeface="+mn-cs"/>
                        </a:rPr>
                        <a:t>30.05.02</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rgbClr val="FF0000"/>
                          </a:solidFill>
                          <a:latin typeface="+mn-lt"/>
                          <a:ea typeface="+mn-ea"/>
                          <a:cs typeface="+mn-cs"/>
                        </a:rPr>
                        <a:t>Medical biophysics</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600" b="0" u="none" strike="noStrike" kern="1200" dirty="0" smtClean="0">
                        <a:solidFill>
                          <a:srgbClr val="FF0000"/>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Biophysics specialist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u="none" strike="noStrike" kern="1200" dirty="0" smtClean="0">
                          <a:solidFill>
                            <a:schemeClr val="dk1"/>
                          </a:solidFill>
                          <a:latin typeface="Book Antiqua" pitchFamily="18" charset="0"/>
                          <a:ea typeface="+mn-ea"/>
                          <a:cs typeface="+mn-cs"/>
                        </a:rPr>
                        <a:t>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full-time</a:t>
                      </a:r>
                      <a:endParaRPr lang="ru-RU" sz="1600" b="0" u="none" strike="noStrike" kern="1200" dirty="0" smtClean="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807884">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u="none" strike="noStrike" kern="1200" dirty="0" smtClean="0">
                          <a:solidFill>
                            <a:schemeClr val="dk1"/>
                          </a:solidFill>
                          <a:latin typeface="Book Antiqua" pitchFamily="18" charset="0"/>
                          <a:ea typeface="+mn-ea"/>
                          <a:cs typeface="+mn-cs"/>
                        </a:rPr>
                        <a:t>06.05.01</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600" b="0" u="none" strike="noStrike" kern="1200" dirty="0" smtClean="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rgbClr val="FF0000"/>
                          </a:solidFill>
                          <a:latin typeface="+mn-lt"/>
                          <a:ea typeface="+mn-ea"/>
                          <a:cs typeface="+mn-cs"/>
                        </a:rPr>
                        <a:t>Bioengineering &amp; bioinformatics</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600" b="0" u="none" strike="noStrike" kern="1200" dirty="0" smtClean="0">
                        <a:solidFill>
                          <a:srgbClr val="FF0000"/>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Bioengineer and bioinformatics specialist</a:t>
                      </a:r>
                      <a:endParaRPr lang="en-US" sz="1600" b="0" u="none" strike="noStrike" kern="1200" dirty="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u="none" strike="noStrike" kern="1200" dirty="0" smtClean="0">
                          <a:solidFill>
                            <a:schemeClr val="dk1"/>
                          </a:solidFill>
                          <a:latin typeface="Book Antiqua" pitchFamily="18" charset="0"/>
                          <a:ea typeface="+mn-ea"/>
                          <a:cs typeface="+mn-cs"/>
                        </a:rPr>
                        <a:t>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full-time</a:t>
                      </a:r>
                      <a:endParaRPr lang="ru-RU" sz="1600" b="0" u="none" strike="noStrike" kern="1200" dirty="0" smtClean="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287558339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rot="20753331" flipH="1">
            <a:off x="-316180" y="3775286"/>
            <a:ext cx="2895600" cy="3390489"/>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xmlns="" val="2425092027"/>
              </p:ext>
            </p:extLst>
          </p:nvPr>
        </p:nvGraphicFramePr>
        <p:xfrm>
          <a:off x="827584" y="1268760"/>
          <a:ext cx="7000925" cy="4444203"/>
        </p:xfrm>
        <a:graphic>
          <a:graphicData uri="http://schemas.openxmlformats.org/drawingml/2006/table">
            <a:tbl>
              <a:tblPr firstCol="1" lastRow="1" lastCol="1" bandRow="1" bandCol="1">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effectLst>
                  <a:outerShdw blurRad="40000" dist="20000" dir="5400000" rotWithShape="0">
                    <a:srgbClr val="000000">
                      <a:alpha val="38000"/>
                    </a:srgbClr>
                  </a:outerShdw>
                </a:effectLst>
              </a:tblPr>
              <a:tblGrid>
                <a:gridCol w="1095853"/>
                <a:gridCol w="2426543"/>
                <a:gridCol w="1406827"/>
                <a:gridCol w="1000132"/>
                <a:gridCol w="1071570"/>
              </a:tblGrid>
              <a:tr h="585275">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u="none" strike="noStrike" kern="1200" dirty="0" smtClean="0">
                          <a:solidFill>
                            <a:schemeClr val="tx1"/>
                          </a:solidFill>
                          <a:latin typeface="+mj-lt"/>
                          <a:ea typeface="+mn-ea"/>
                          <a:cs typeface="+mn-cs"/>
                        </a:rPr>
                        <a:t>Code</a:t>
                      </a:r>
                    </a:p>
                    <a:p>
                      <a:pPr algn="just">
                        <a:lnSpc>
                          <a:spcPct val="100000"/>
                        </a:lnSpc>
                      </a:pPr>
                      <a:endParaRPr lang="ru-RU" sz="1800" b="1" dirty="0">
                        <a:solidFill>
                          <a:schemeClr val="tx1"/>
                        </a:solidFill>
                        <a:latin typeface="+mj-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u="none" strike="noStrike" dirty="0" smtClean="0"/>
                        <a:t>Bachelor</a:t>
                      </a:r>
                      <a:r>
                        <a:rPr lang="ru-RU" sz="1600" b="1" u="none" strike="noStrike" dirty="0" smtClean="0"/>
                        <a:t> </a:t>
                      </a:r>
                      <a:r>
                        <a:rPr lang="en-US" sz="1600" b="1" u="none" strike="noStrike" kern="1200" dirty="0" smtClean="0">
                          <a:solidFill>
                            <a:schemeClr val="tx1"/>
                          </a:solidFill>
                          <a:latin typeface="+mj-lt"/>
                          <a:ea typeface="+mn-ea"/>
                          <a:cs typeface="+mn-cs"/>
                        </a:rPr>
                        <a:t>program</a:t>
                      </a:r>
                    </a:p>
                    <a:p>
                      <a:pPr algn="just">
                        <a:lnSpc>
                          <a:spcPct val="100000"/>
                        </a:lnSpc>
                      </a:pPr>
                      <a:endParaRPr lang="ru-RU" sz="1800" b="1" dirty="0">
                        <a:solidFill>
                          <a:schemeClr val="tx1"/>
                        </a:solidFill>
                        <a:latin typeface="+mj-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algn="just">
                        <a:lnSpc>
                          <a:spcPct val="100000"/>
                        </a:lnSpc>
                      </a:pPr>
                      <a:r>
                        <a:rPr lang="en-US" sz="1800" b="1" u="none" strike="noStrike" kern="1200" dirty="0" smtClean="0">
                          <a:solidFill>
                            <a:schemeClr val="tx1"/>
                          </a:solidFill>
                          <a:latin typeface="+mj-lt"/>
                          <a:ea typeface="+mn-ea"/>
                          <a:cs typeface="+mn-cs"/>
                        </a:rPr>
                        <a:t>Qualification</a:t>
                      </a:r>
                      <a:endParaRPr lang="ru-RU" sz="1800" b="1" u="none" strike="noStrike" kern="1200" dirty="0" smtClean="0">
                        <a:solidFill>
                          <a:schemeClr val="tx1"/>
                        </a:solidFill>
                        <a:latin typeface="+mj-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algn="just">
                        <a:lnSpc>
                          <a:spcPct val="100000"/>
                        </a:lnSpc>
                      </a:pPr>
                      <a:r>
                        <a:rPr lang="en-US" sz="1800" b="1" u="none" strike="noStrike" kern="1200" dirty="0" smtClean="0">
                          <a:solidFill>
                            <a:schemeClr val="tx1"/>
                          </a:solidFill>
                          <a:latin typeface="+mj-lt"/>
                          <a:ea typeface="+mn-ea"/>
                          <a:cs typeface="+mn-cs"/>
                        </a:rPr>
                        <a:t>Years</a:t>
                      </a:r>
                      <a:endParaRPr lang="ru-RU" sz="1800" b="1" u="none" strike="noStrike" kern="1200" dirty="0" smtClean="0">
                        <a:solidFill>
                          <a:schemeClr val="tx1"/>
                        </a:solidFill>
                        <a:latin typeface="+mj-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algn="just">
                        <a:lnSpc>
                          <a:spcPct val="100000"/>
                        </a:lnSpc>
                      </a:pPr>
                      <a:r>
                        <a:rPr lang="en-US" sz="1800" b="1" u="none" strike="noStrike" dirty="0" smtClean="0">
                          <a:solidFill>
                            <a:schemeClr val="tx1"/>
                          </a:solidFill>
                          <a:latin typeface="+mj-lt"/>
                        </a:rPr>
                        <a:t>Form</a:t>
                      </a:r>
                      <a:endParaRPr lang="ru-RU" sz="1800" b="1" dirty="0">
                        <a:solidFill>
                          <a:schemeClr val="tx1"/>
                        </a:solidFill>
                        <a:latin typeface="+mj-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r>
              <a:tr h="417792">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algn="just">
                        <a:lnSpc>
                          <a:spcPct val="100000"/>
                        </a:lnSpc>
                      </a:pPr>
                      <a:r>
                        <a:rPr lang="en-US" sz="1600" b="0" u="none" strike="noStrike" kern="1200" dirty="0" smtClean="0">
                          <a:solidFill>
                            <a:schemeClr val="dk1"/>
                          </a:solidFill>
                          <a:latin typeface="Book Antiqua" pitchFamily="18" charset="0"/>
                          <a:ea typeface="+mn-ea"/>
                          <a:cs typeface="+mn-cs"/>
                        </a:rPr>
                        <a:t>32</a:t>
                      </a:r>
                      <a:r>
                        <a:rPr lang="ru-RU" sz="1600" b="0" u="none" strike="noStrike" kern="1200" dirty="0" smtClean="0">
                          <a:solidFill>
                            <a:schemeClr val="dk1"/>
                          </a:solidFill>
                          <a:latin typeface="Book Antiqua" pitchFamily="18" charset="0"/>
                          <a:ea typeface="+mn-ea"/>
                          <a:cs typeface="+mn-cs"/>
                        </a:rPr>
                        <a:t>.04.01</a:t>
                      </a:r>
                      <a:endParaRPr lang="ru-RU" sz="1600" b="0" u="none" strike="noStrike" kern="1200" dirty="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1" u="none" strike="noStrike" dirty="0" err="1" smtClean="0">
                          <a:solidFill>
                            <a:srgbClr val="C00000"/>
                          </a:solidFill>
                        </a:rPr>
                        <a:t>Public</a:t>
                      </a:r>
                      <a:r>
                        <a:rPr lang="ru-RU" sz="1800" b="1" u="none" strike="noStrike" dirty="0" smtClean="0">
                          <a:solidFill>
                            <a:srgbClr val="C00000"/>
                          </a:solidFill>
                        </a:rPr>
                        <a:t> </a:t>
                      </a:r>
                      <a:r>
                        <a:rPr lang="ru-RU" sz="1800" b="1" u="none" strike="noStrike" dirty="0" err="1" smtClean="0">
                          <a:solidFill>
                            <a:srgbClr val="C00000"/>
                          </a:solidFill>
                        </a:rPr>
                        <a:t>Health</a:t>
                      </a:r>
                      <a:endParaRPr lang="ru-RU" sz="1800" b="1" i="0" u="none" strike="noStrike" dirty="0" smtClean="0">
                        <a:solidFill>
                          <a:srgbClr val="C00000"/>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u="none" strike="noStrike" kern="1200" dirty="0" err="1" smtClean="0">
                          <a:solidFill>
                            <a:schemeClr val="dk1"/>
                          </a:solidFill>
                          <a:latin typeface="Book Antiqua" pitchFamily="18" charset="0"/>
                          <a:ea typeface="+mn-ea"/>
                          <a:cs typeface="+mn-cs"/>
                        </a:rPr>
                        <a:t>Master</a:t>
                      </a:r>
                      <a:endParaRPr lang="ru-RU" sz="1600" b="0" u="none" strike="noStrike" kern="1200" dirty="0" smtClean="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algn="ctr" defTabSz="914400" rtl="0" eaLnBrk="1" latinLnBrk="0" hangingPunct="1">
                        <a:lnSpc>
                          <a:spcPct val="100000"/>
                        </a:lnSpc>
                      </a:pPr>
                      <a:r>
                        <a:rPr lang="ru-RU" sz="1600" b="0" u="none" strike="noStrike" kern="1200" dirty="0" smtClean="0">
                          <a:solidFill>
                            <a:schemeClr val="tx1"/>
                          </a:solidFill>
                          <a:latin typeface="+mj-lt"/>
                          <a:ea typeface="+mn-ea"/>
                          <a:cs typeface="+mn-cs"/>
                        </a:rPr>
                        <a:t>2</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full-time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80137">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algn="just" defTabSz="914400" rtl="0" eaLnBrk="1" latinLnBrk="0" hangingPunct="1">
                        <a:lnSpc>
                          <a:spcPct val="100000"/>
                        </a:lnSpc>
                      </a:pPr>
                      <a:r>
                        <a:rPr lang="ru-RU" sz="1600" b="0" u="none" strike="noStrike" kern="1200" dirty="0" smtClean="0">
                          <a:solidFill>
                            <a:schemeClr val="dk1"/>
                          </a:solidFill>
                          <a:latin typeface="Book Antiqua" pitchFamily="18" charset="0"/>
                          <a:ea typeface="+mn-ea"/>
                          <a:cs typeface="+mn-cs"/>
                        </a:rPr>
                        <a:t>38.04.01</a:t>
                      </a:r>
                      <a:endParaRPr lang="ru-RU" sz="1600" b="0" u="none" strike="noStrike" kern="1200" dirty="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algn="just">
                        <a:lnSpc>
                          <a:spcPct val="100000"/>
                        </a:lnSpc>
                      </a:pPr>
                      <a:r>
                        <a:rPr lang="ru-RU" sz="1800" b="1" u="none" strike="noStrike" dirty="0" err="1" smtClean="0">
                          <a:solidFill>
                            <a:srgbClr val="C00000"/>
                          </a:solidFill>
                        </a:rPr>
                        <a:t>Economics</a:t>
                      </a:r>
                      <a:endParaRPr lang="ru-RU" sz="1800" b="1" dirty="0">
                        <a:solidFill>
                          <a:schemeClr val="tx1"/>
                        </a:solidFill>
                        <a:latin typeface="+mj-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u="none" strike="noStrike" kern="1200" dirty="0" err="1" smtClean="0">
                          <a:solidFill>
                            <a:schemeClr val="dk1"/>
                          </a:solidFill>
                          <a:latin typeface="Book Antiqua" pitchFamily="18" charset="0"/>
                          <a:ea typeface="+mn-ea"/>
                          <a:cs typeface="+mn-cs"/>
                        </a:rPr>
                        <a:t>Master</a:t>
                      </a:r>
                      <a:endParaRPr lang="ru-RU" sz="1600" b="0" u="none" strike="noStrike" kern="1200" dirty="0" smtClean="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algn="ctr" defTabSz="914400" rtl="0" eaLnBrk="1" latinLnBrk="0" hangingPunct="1">
                        <a:lnSpc>
                          <a:spcPct val="100000"/>
                        </a:lnSpc>
                      </a:pPr>
                      <a:r>
                        <a:rPr lang="en-US" sz="1600" b="0" u="none" strike="noStrike" kern="1200" dirty="0" smtClean="0">
                          <a:solidFill>
                            <a:schemeClr val="dk1"/>
                          </a:solidFill>
                          <a:latin typeface="Book Antiqua" pitchFamily="18" charset="0"/>
                          <a:ea typeface="+mn-ea"/>
                          <a:cs typeface="+mn-cs"/>
                        </a:rPr>
                        <a:t>2 years 6 months</a:t>
                      </a:r>
                      <a:r>
                        <a:rPr lang="ru-RU" sz="1600" b="0" u="none" strike="noStrike" kern="1200" dirty="0" smtClean="0">
                          <a:solidFill>
                            <a:schemeClr val="dk1"/>
                          </a:solidFill>
                          <a:latin typeface="Book Antiqua" pitchFamily="18" charset="0"/>
                          <a:ea typeface="+mn-ea"/>
                          <a:cs typeface="+mn-cs"/>
                        </a:rPr>
                        <a: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full-time</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600" b="0" u="none" strike="noStrike" kern="1200" dirty="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r>
              <a:tr h="594239">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algn="just" defTabSz="914400" rtl="0" eaLnBrk="1" latinLnBrk="0" hangingPunct="1">
                        <a:lnSpc>
                          <a:spcPct val="100000"/>
                        </a:lnSpc>
                      </a:pPr>
                      <a:r>
                        <a:rPr lang="ru-RU" sz="1600" b="0" u="none" strike="noStrike" kern="1200" dirty="0" smtClean="0">
                          <a:solidFill>
                            <a:schemeClr val="dk1"/>
                          </a:solidFill>
                          <a:latin typeface="Book Antiqua" pitchFamily="18" charset="0"/>
                          <a:ea typeface="+mn-ea"/>
                          <a:cs typeface="+mn-cs"/>
                        </a:rPr>
                        <a:t>38.04.02</a:t>
                      </a:r>
                      <a:endParaRPr lang="ru-RU" sz="1600" b="0" u="none" strike="noStrike" kern="1200" dirty="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1" u="none" strike="noStrike" dirty="0" err="1" smtClean="0">
                          <a:solidFill>
                            <a:srgbClr val="C00000"/>
                          </a:solidFill>
                        </a:rPr>
                        <a:t>Management</a:t>
                      </a:r>
                      <a:endParaRPr lang="ru-RU" sz="1800" b="1" i="0" u="none" strike="noStrike" dirty="0" smtClean="0">
                        <a:solidFill>
                          <a:srgbClr val="C00000"/>
                        </a:solidFill>
                        <a:latin typeface="+mn-lt"/>
                      </a:endParaRPr>
                    </a:p>
                    <a:p>
                      <a:pPr algn="just">
                        <a:lnSpc>
                          <a:spcPct val="100000"/>
                        </a:lnSpc>
                      </a:pPr>
                      <a:endParaRPr lang="ru-RU" sz="1800" b="1" dirty="0">
                        <a:solidFill>
                          <a:schemeClr val="tx1"/>
                        </a:solidFill>
                        <a:latin typeface="+mj-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u="none" strike="noStrike" kern="1200" smtClean="0">
                          <a:solidFill>
                            <a:schemeClr val="dk1"/>
                          </a:solidFill>
                          <a:latin typeface="Book Antiqua" pitchFamily="18" charset="0"/>
                          <a:ea typeface="+mn-ea"/>
                          <a:cs typeface="+mn-cs"/>
                        </a:rPr>
                        <a:t>Master</a:t>
                      </a:r>
                      <a:endParaRPr lang="ru-RU" sz="1600" b="0" u="none" strike="noStrike" kern="1200" dirty="0" smtClean="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algn="ctr" defTabSz="914400" rtl="0" eaLnBrk="1" latinLnBrk="0" hangingPunct="1">
                        <a:lnSpc>
                          <a:spcPct val="100000"/>
                        </a:lnSpc>
                      </a:pPr>
                      <a:r>
                        <a:rPr lang="en-US" sz="1600" b="0" u="none" strike="noStrike" kern="1200" dirty="0" smtClean="0">
                          <a:solidFill>
                            <a:schemeClr val="dk1"/>
                          </a:solidFill>
                          <a:latin typeface="Book Antiqua" pitchFamily="18" charset="0"/>
                          <a:ea typeface="+mn-ea"/>
                          <a:cs typeface="+mn-cs"/>
                        </a:rPr>
                        <a:t>2 years 6 months</a:t>
                      </a:r>
                      <a:r>
                        <a:rPr lang="ru-RU" sz="1600" b="0" u="none" strike="noStrike" kern="1200" dirty="0" smtClean="0">
                          <a:solidFill>
                            <a:schemeClr val="dk1"/>
                          </a:solidFill>
                          <a:latin typeface="Book Antiqua" pitchFamily="18" charset="0"/>
                          <a:ea typeface="+mn-ea"/>
                          <a:cs typeface="+mn-cs"/>
                        </a:rPr>
                        <a: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full-time</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600" b="0" u="none" strike="noStrike" kern="1200" dirty="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80137">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algn="just" defTabSz="914400" rtl="0" eaLnBrk="1" latinLnBrk="0" hangingPunct="1">
                        <a:lnSpc>
                          <a:spcPct val="100000"/>
                        </a:lnSpc>
                      </a:pPr>
                      <a:r>
                        <a:rPr lang="ru-RU" sz="1600" b="0" u="none" strike="noStrike" kern="1200" dirty="0" smtClean="0">
                          <a:solidFill>
                            <a:schemeClr val="dk1"/>
                          </a:solidFill>
                          <a:latin typeface="Book Antiqua" pitchFamily="18" charset="0"/>
                          <a:ea typeface="+mn-ea"/>
                          <a:cs typeface="+mn-cs"/>
                        </a:rPr>
                        <a:t>39.04.02</a:t>
                      </a:r>
                      <a:endParaRPr lang="ru-RU" sz="1600" b="0" u="none" strike="noStrike" kern="1200" dirty="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1" u="none" strike="noStrike" dirty="0" err="1" smtClean="0">
                          <a:solidFill>
                            <a:srgbClr val="C00000"/>
                          </a:solidFill>
                        </a:rPr>
                        <a:t>Social</a:t>
                      </a:r>
                      <a:r>
                        <a:rPr lang="ru-RU" sz="1800" b="1" u="none" strike="noStrike" dirty="0" smtClean="0">
                          <a:solidFill>
                            <a:srgbClr val="C00000"/>
                          </a:solidFill>
                        </a:rPr>
                        <a:t> </a:t>
                      </a:r>
                      <a:r>
                        <a:rPr lang="ru-RU" sz="1800" b="1" u="none" strike="noStrike" dirty="0" err="1" smtClean="0">
                          <a:solidFill>
                            <a:srgbClr val="C00000"/>
                          </a:solidFill>
                        </a:rPr>
                        <a:t>work</a:t>
                      </a:r>
                      <a:endParaRPr lang="ru-RU" sz="1800" b="1" i="0" u="none" strike="noStrike" dirty="0" smtClean="0">
                        <a:solidFill>
                          <a:srgbClr val="C00000"/>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u="none" strike="noStrike" kern="1200" smtClean="0">
                          <a:solidFill>
                            <a:schemeClr val="dk1"/>
                          </a:solidFill>
                          <a:latin typeface="Book Antiqua" pitchFamily="18" charset="0"/>
                          <a:ea typeface="+mn-ea"/>
                          <a:cs typeface="+mn-cs"/>
                        </a:rPr>
                        <a:t>Master</a:t>
                      </a:r>
                      <a:endParaRPr lang="ru-RU" sz="1600" b="0" u="none" strike="noStrike" kern="1200" dirty="0" smtClean="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algn="ctr" defTabSz="914400" rtl="0" eaLnBrk="1" latinLnBrk="0" hangingPunct="1">
                        <a:lnSpc>
                          <a:spcPct val="100000"/>
                        </a:lnSpc>
                      </a:pPr>
                      <a:r>
                        <a:rPr lang="en-US" sz="1600" b="0" u="none" strike="noStrike" kern="1200" dirty="0" smtClean="0">
                          <a:solidFill>
                            <a:schemeClr val="dk1"/>
                          </a:solidFill>
                          <a:latin typeface="Book Antiqua" pitchFamily="18" charset="0"/>
                          <a:ea typeface="+mn-ea"/>
                          <a:cs typeface="+mn-cs"/>
                        </a:rPr>
                        <a:t>2 years 6 months</a:t>
                      </a:r>
                      <a:r>
                        <a:rPr lang="ru-RU" sz="1600" b="0" u="none" strike="noStrike" kern="1200" dirty="0" smtClean="0">
                          <a:solidFill>
                            <a:schemeClr val="dk1"/>
                          </a:solidFill>
                          <a:latin typeface="Book Antiqua" pitchFamily="18" charset="0"/>
                          <a:ea typeface="+mn-ea"/>
                          <a:cs typeface="+mn-cs"/>
                        </a:rPr>
                        <a: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full-time</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600" b="0" u="none" strike="noStrike" kern="1200" dirty="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r>
              <a:tr h="585275">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algn="just" defTabSz="914400" rtl="0" eaLnBrk="1" latinLnBrk="0" hangingPunct="1">
                        <a:lnSpc>
                          <a:spcPct val="100000"/>
                        </a:lnSpc>
                      </a:pPr>
                      <a:r>
                        <a:rPr lang="ru-RU" sz="1600" b="0" u="none" strike="noStrike" kern="1200" dirty="0" smtClean="0">
                          <a:solidFill>
                            <a:schemeClr val="dk1"/>
                          </a:solidFill>
                          <a:latin typeface="Book Antiqua" pitchFamily="18" charset="0"/>
                          <a:ea typeface="+mn-ea"/>
                          <a:cs typeface="+mn-cs"/>
                        </a:rPr>
                        <a:t>44.04.03</a:t>
                      </a:r>
                      <a:endParaRPr lang="ru-RU" sz="1600" b="0" u="none" strike="noStrike" kern="1200" dirty="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1" u="none" strike="noStrike" dirty="0" err="1" smtClean="0">
                          <a:solidFill>
                            <a:srgbClr val="C00000"/>
                          </a:solidFill>
                        </a:rPr>
                        <a:t>Special</a:t>
                      </a:r>
                      <a:r>
                        <a:rPr lang="ru-RU" sz="1800" b="1" u="none" strike="noStrike" dirty="0" smtClean="0">
                          <a:solidFill>
                            <a:srgbClr val="C00000"/>
                          </a:solidFill>
                        </a:rPr>
                        <a:t> (</a:t>
                      </a:r>
                      <a:r>
                        <a:rPr lang="ru-RU" sz="1800" b="1" u="none" strike="noStrike" dirty="0" err="1" smtClean="0">
                          <a:solidFill>
                            <a:srgbClr val="C00000"/>
                          </a:solidFill>
                        </a:rPr>
                        <a:t>defectological</a:t>
                      </a:r>
                      <a:r>
                        <a:rPr lang="ru-RU" sz="1800" b="1" u="none" strike="noStrike" dirty="0" smtClean="0">
                          <a:solidFill>
                            <a:srgbClr val="C00000"/>
                          </a:solidFill>
                        </a:rPr>
                        <a:t>) </a:t>
                      </a:r>
                      <a:r>
                        <a:rPr lang="ru-RU" sz="1800" b="1" u="none" strike="noStrike" dirty="0" err="1" smtClean="0">
                          <a:solidFill>
                            <a:srgbClr val="C00000"/>
                          </a:solidFill>
                        </a:rPr>
                        <a:t>education</a:t>
                      </a:r>
                      <a:endParaRPr lang="ru-RU" sz="1800" b="1" i="0" u="none" strike="noStrike" dirty="0" smtClean="0">
                        <a:solidFill>
                          <a:srgbClr val="C00000"/>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u="none" strike="noStrike" kern="1200" smtClean="0">
                          <a:solidFill>
                            <a:schemeClr val="dk1"/>
                          </a:solidFill>
                          <a:latin typeface="Book Antiqua" pitchFamily="18" charset="0"/>
                          <a:ea typeface="+mn-ea"/>
                          <a:cs typeface="+mn-cs"/>
                        </a:rPr>
                        <a:t>Master</a:t>
                      </a:r>
                      <a:endParaRPr lang="ru-RU" sz="1600" b="0" u="none" strike="noStrike" kern="1200" dirty="0" smtClean="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algn="ctr" defTabSz="914400" rtl="0" eaLnBrk="1" latinLnBrk="0" hangingPunct="1">
                        <a:lnSpc>
                          <a:spcPct val="100000"/>
                        </a:lnSpc>
                      </a:pPr>
                      <a:r>
                        <a:rPr lang="en-US" sz="1600" b="0" u="none" strike="noStrike" kern="1200" dirty="0" smtClean="0">
                          <a:solidFill>
                            <a:schemeClr val="dk1"/>
                          </a:solidFill>
                          <a:latin typeface="Book Antiqua" pitchFamily="18" charset="0"/>
                          <a:ea typeface="+mn-ea"/>
                          <a:cs typeface="+mn-cs"/>
                        </a:rPr>
                        <a:t>2 years 6 months</a:t>
                      </a:r>
                      <a:r>
                        <a:rPr lang="ru-RU" sz="1600" b="0" u="none" strike="noStrike" kern="1200" dirty="0" smtClean="0">
                          <a:solidFill>
                            <a:schemeClr val="dk1"/>
                          </a:solidFill>
                          <a:latin typeface="Book Antiqua" pitchFamily="18" charset="0"/>
                          <a:ea typeface="+mn-ea"/>
                          <a:cs typeface="+mn-cs"/>
                        </a:rPr>
                        <a: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full-time</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600" b="0" u="none" strike="noStrike" kern="1200" dirty="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34443">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algn="just" defTabSz="914400" rtl="0" eaLnBrk="1" latinLnBrk="0" hangingPunct="1">
                        <a:lnSpc>
                          <a:spcPct val="100000"/>
                        </a:lnSpc>
                      </a:pPr>
                      <a:r>
                        <a:rPr lang="ru-RU" sz="1600" b="0" u="none" strike="noStrike" kern="1200" dirty="0" smtClean="0">
                          <a:solidFill>
                            <a:schemeClr val="dk1"/>
                          </a:solidFill>
                          <a:latin typeface="Book Antiqua" pitchFamily="18" charset="0"/>
                          <a:ea typeface="+mn-ea"/>
                          <a:cs typeface="+mn-cs"/>
                        </a:rPr>
                        <a:t>45.04.02</a:t>
                      </a:r>
                      <a:endParaRPr lang="ru-RU" sz="1600" b="0" u="none" strike="noStrike" kern="1200" dirty="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algn="just">
                        <a:lnSpc>
                          <a:spcPct val="100000"/>
                        </a:lnSpc>
                      </a:pPr>
                      <a:r>
                        <a:rPr lang="ru-RU" sz="1800" b="1" u="none" strike="noStrike" dirty="0" err="1" smtClean="0">
                          <a:solidFill>
                            <a:srgbClr val="C00000"/>
                          </a:solidFill>
                        </a:rPr>
                        <a:t>Linguistics</a:t>
                      </a:r>
                      <a:endParaRPr lang="ru-RU" sz="1800" b="1" dirty="0">
                        <a:solidFill>
                          <a:schemeClr val="tx1"/>
                        </a:solidFill>
                        <a:latin typeface="+mj-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u="none" strike="noStrike" kern="1200" dirty="0" err="1" smtClean="0">
                          <a:solidFill>
                            <a:schemeClr val="dk1"/>
                          </a:solidFill>
                          <a:latin typeface="Book Antiqua" pitchFamily="18" charset="0"/>
                          <a:ea typeface="+mn-ea"/>
                          <a:cs typeface="+mn-cs"/>
                        </a:rPr>
                        <a:t>Master</a:t>
                      </a:r>
                      <a:endParaRPr lang="ru-RU" sz="1600" b="0" u="none" strike="noStrike" kern="1200" dirty="0" smtClean="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kern="1200">
                          <a:solidFill>
                            <a:schemeClr val="dk1"/>
                          </a:solidFill>
                          <a:latin typeface="Calibri"/>
                        </a:defRPr>
                      </a:lvl1pPr>
                      <a:lvl2pPr marL="457200" algn="l" defTabSz="914400" rtl="0" eaLnBrk="1" latinLnBrk="0" hangingPunct="1">
                        <a:defRPr kumimoji="0" lang="ru-RU" sz="1800" kern="1200">
                          <a:solidFill>
                            <a:schemeClr val="dk1"/>
                          </a:solidFill>
                          <a:latin typeface="Calibri"/>
                        </a:defRPr>
                      </a:lvl2pPr>
                      <a:lvl3pPr marL="914400" algn="l" defTabSz="914400" rtl="0" eaLnBrk="1" latinLnBrk="0" hangingPunct="1">
                        <a:defRPr kumimoji="0" lang="ru-RU" sz="1800" kern="1200">
                          <a:solidFill>
                            <a:schemeClr val="dk1"/>
                          </a:solidFill>
                          <a:latin typeface="Calibri"/>
                        </a:defRPr>
                      </a:lvl3pPr>
                      <a:lvl4pPr marL="1371600" algn="l" defTabSz="914400" rtl="0" eaLnBrk="1" latinLnBrk="0" hangingPunct="1">
                        <a:defRPr kumimoji="0" lang="ru-RU" sz="1800" kern="1200">
                          <a:solidFill>
                            <a:schemeClr val="dk1"/>
                          </a:solidFill>
                          <a:latin typeface="Calibri"/>
                        </a:defRPr>
                      </a:lvl4pPr>
                      <a:lvl5pPr marL="1828800" algn="l" defTabSz="914400" rtl="0" eaLnBrk="1" latinLnBrk="0" hangingPunct="1">
                        <a:defRPr kumimoji="0" lang="ru-RU" sz="1800" kern="1200">
                          <a:solidFill>
                            <a:schemeClr val="dk1"/>
                          </a:solidFill>
                          <a:latin typeface="Calibri"/>
                        </a:defRPr>
                      </a:lvl5pPr>
                      <a:lvl6pPr marL="2286000" algn="l" defTabSz="914400" rtl="0" eaLnBrk="1" latinLnBrk="0" hangingPunct="1">
                        <a:defRPr kumimoji="0" lang="ru-RU" sz="1800" kern="1200">
                          <a:solidFill>
                            <a:schemeClr val="dk1"/>
                          </a:solidFill>
                          <a:latin typeface="Calibri"/>
                        </a:defRPr>
                      </a:lvl6pPr>
                      <a:lvl7pPr marL="2743200" algn="l" defTabSz="914400" rtl="0" eaLnBrk="1" latinLnBrk="0" hangingPunct="1">
                        <a:defRPr kumimoji="0" lang="ru-RU" sz="1800" kern="1200">
                          <a:solidFill>
                            <a:schemeClr val="dk1"/>
                          </a:solidFill>
                          <a:latin typeface="Calibri"/>
                        </a:defRPr>
                      </a:lvl7pPr>
                      <a:lvl8pPr marL="3200400" algn="l" defTabSz="914400" rtl="0" eaLnBrk="1" latinLnBrk="0" hangingPunct="1">
                        <a:defRPr kumimoji="0" lang="ru-RU" sz="1800" kern="1200">
                          <a:solidFill>
                            <a:schemeClr val="dk1"/>
                          </a:solidFill>
                          <a:latin typeface="Calibri"/>
                        </a:defRPr>
                      </a:lvl8pPr>
                      <a:lvl9pPr marL="3657600" algn="l" defTabSz="914400" rtl="0" eaLnBrk="1" latinLnBrk="0" hangingPunct="1">
                        <a:defRPr kumimoji="0" lang="ru-RU" sz="1800" kern="1200">
                          <a:solidFill>
                            <a:schemeClr val="dk1"/>
                          </a:solidFill>
                          <a:latin typeface="Calibri"/>
                        </a:defRPr>
                      </a:lvl9pPr>
                    </a:lstStyle>
                    <a:p>
                      <a:pPr marL="0" algn="ctr" defTabSz="914400" rtl="0" eaLnBrk="1" latinLnBrk="0" hangingPunct="1">
                        <a:lnSpc>
                          <a:spcPct val="100000"/>
                        </a:lnSpc>
                      </a:pPr>
                      <a:r>
                        <a:rPr lang="ru-RU" sz="1600" b="0" u="none" strike="noStrike" kern="1200" dirty="0" smtClean="0">
                          <a:solidFill>
                            <a:schemeClr val="tx1"/>
                          </a:solidFill>
                          <a:latin typeface="+mj-lt"/>
                          <a:ea typeface="+mn-ea"/>
                          <a:cs typeface="+mn-cs"/>
                        </a:rPr>
                        <a:t>2</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full-time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alpha val="40000"/>
                      </a:srgbClr>
                    </a:solidFill>
                  </a:tcPr>
                </a:tc>
              </a:tr>
              <a:tr h="580137">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algn="just" defTabSz="914400" rtl="0" eaLnBrk="1" latinLnBrk="0" hangingPunct="1">
                        <a:lnSpc>
                          <a:spcPct val="100000"/>
                        </a:lnSpc>
                      </a:pPr>
                      <a:r>
                        <a:rPr lang="ru-RU" sz="1600" b="0" u="none" strike="noStrike" kern="1200" dirty="0" smtClean="0">
                          <a:solidFill>
                            <a:schemeClr val="dk1"/>
                          </a:solidFill>
                          <a:latin typeface="Book Antiqua" pitchFamily="18" charset="0"/>
                          <a:ea typeface="+mn-ea"/>
                          <a:cs typeface="+mn-cs"/>
                        </a:rPr>
                        <a:t>19.04.01</a:t>
                      </a:r>
                      <a:endParaRPr lang="ru-RU" sz="1600" b="0" u="none" strike="noStrike" kern="1200" dirty="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algn="just">
                        <a:lnSpc>
                          <a:spcPct val="100000"/>
                        </a:lnSpc>
                      </a:pPr>
                      <a:r>
                        <a:rPr lang="ru-RU" sz="1800" b="1" u="none" strike="noStrike" dirty="0" err="1" smtClean="0">
                          <a:solidFill>
                            <a:srgbClr val="C00000"/>
                          </a:solidFill>
                        </a:rPr>
                        <a:t>Biotechnology</a:t>
                      </a:r>
                      <a:endParaRPr lang="ru-RU" sz="1800" b="1" dirty="0">
                        <a:solidFill>
                          <a:schemeClr val="tx1"/>
                        </a:solidFill>
                        <a:latin typeface="+mj-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u="none" strike="noStrike" kern="1200" dirty="0" err="1" smtClean="0">
                          <a:solidFill>
                            <a:schemeClr val="dk1"/>
                          </a:solidFill>
                          <a:latin typeface="Book Antiqua" pitchFamily="18" charset="0"/>
                          <a:ea typeface="+mn-ea"/>
                          <a:cs typeface="+mn-cs"/>
                        </a:rPr>
                        <a:t>Master</a:t>
                      </a:r>
                      <a:endParaRPr lang="ru-RU" sz="1600" b="0" u="none" strike="noStrike" kern="1200" dirty="0" smtClean="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u="none" strike="noStrike" kern="1200" dirty="0" smtClean="0">
                          <a:solidFill>
                            <a:schemeClr val="tx1"/>
                          </a:solidFill>
                          <a:latin typeface="+mn-lt"/>
                          <a:ea typeface="+mn-ea"/>
                          <a:cs typeface="+mn-cs"/>
                        </a:rPr>
                        <a:t>2</a:t>
                      </a:r>
                      <a:endParaRPr lang="ru-RU" sz="1800" b="1" u="none" strike="noStrike" kern="1200" dirty="0" smtClean="0">
                        <a:solidFill>
                          <a:schemeClr val="tx1"/>
                        </a:solidFill>
                        <a:latin typeface="+mj-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0" lang="ru-RU" sz="1800" b="1" kern="1200">
                          <a:solidFill>
                            <a:schemeClr val="dk1"/>
                          </a:solidFill>
                          <a:latin typeface="Calibri"/>
                        </a:defRPr>
                      </a:lvl1pPr>
                      <a:lvl2pPr marL="457200" algn="l" defTabSz="914400" rtl="0" eaLnBrk="1" latinLnBrk="0" hangingPunct="1">
                        <a:defRPr kumimoji="0" lang="ru-RU" sz="1800" b="1" kern="1200">
                          <a:solidFill>
                            <a:schemeClr val="dk1"/>
                          </a:solidFill>
                          <a:latin typeface="Calibri"/>
                        </a:defRPr>
                      </a:lvl2pPr>
                      <a:lvl3pPr marL="914400" algn="l" defTabSz="914400" rtl="0" eaLnBrk="1" latinLnBrk="0" hangingPunct="1">
                        <a:defRPr kumimoji="0" lang="ru-RU" sz="1800" b="1" kern="1200">
                          <a:solidFill>
                            <a:schemeClr val="dk1"/>
                          </a:solidFill>
                          <a:latin typeface="Calibri"/>
                        </a:defRPr>
                      </a:lvl3pPr>
                      <a:lvl4pPr marL="1371600" algn="l" defTabSz="914400" rtl="0" eaLnBrk="1" latinLnBrk="0" hangingPunct="1">
                        <a:defRPr kumimoji="0" lang="ru-RU" sz="1800" b="1" kern="1200">
                          <a:solidFill>
                            <a:schemeClr val="dk1"/>
                          </a:solidFill>
                          <a:latin typeface="Calibri"/>
                        </a:defRPr>
                      </a:lvl4pPr>
                      <a:lvl5pPr marL="1828800" algn="l" defTabSz="914400" rtl="0" eaLnBrk="1" latinLnBrk="0" hangingPunct="1">
                        <a:defRPr kumimoji="0" lang="ru-RU" sz="1800" b="1" kern="1200">
                          <a:solidFill>
                            <a:schemeClr val="dk1"/>
                          </a:solidFill>
                          <a:latin typeface="Calibri"/>
                        </a:defRPr>
                      </a:lvl5pPr>
                      <a:lvl6pPr marL="2286000" algn="l" defTabSz="914400" rtl="0" eaLnBrk="1" latinLnBrk="0" hangingPunct="1">
                        <a:defRPr kumimoji="0" lang="ru-RU" sz="1800" b="1" kern="1200">
                          <a:solidFill>
                            <a:schemeClr val="dk1"/>
                          </a:solidFill>
                          <a:latin typeface="Calibri"/>
                        </a:defRPr>
                      </a:lvl6pPr>
                      <a:lvl7pPr marL="2743200" algn="l" defTabSz="914400" rtl="0" eaLnBrk="1" latinLnBrk="0" hangingPunct="1">
                        <a:defRPr kumimoji="0" lang="ru-RU" sz="1800" b="1" kern="1200">
                          <a:solidFill>
                            <a:schemeClr val="dk1"/>
                          </a:solidFill>
                          <a:latin typeface="Calibri"/>
                        </a:defRPr>
                      </a:lvl7pPr>
                      <a:lvl8pPr marL="3200400" algn="l" defTabSz="914400" rtl="0" eaLnBrk="1" latinLnBrk="0" hangingPunct="1">
                        <a:defRPr kumimoji="0" lang="ru-RU" sz="1800" b="1" kern="1200">
                          <a:solidFill>
                            <a:schemeClr val="dk1"/>
                          </a:solidFill>
                          <a:latin typeface="Calibri"/>
                        </a:defRPr>
                      </a:lvl8pPr>
                      <a:lvl9pPr marL="3657600" algn="l" defTabSz="914400" rtl="0" eaLnBrk="1" latinLnBrk="0" hangingPunct="1">
                        <a:defRPr kumimoji="0" lang="ru-RU" sz="1800" b="1" kern="1200">
                          <a:solidFill>
                            <a:schemeClr val="dk1"/>
                          </a:solidFill>
                          <a:latin typeface="Calibri"/>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u="none" strike="noStrike" kern="1200" dirty="0" smtClean="0">
                          <a:solidFill>
                            <a:schemeClr val="dk1"/>
                          </a:solidFill>
                          <a:latin typeface="Book Antiqua" pitchFamily="18" charset="0"/>
                          <a:ea typeface="+mn-ea"/>
                          <a:cs typeface="+mn-cs"/>
                        </a:rPr>
                        <a:t>full-time</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600" b="0" u="none" strike="noStrike" kern="1200" dirty="0">
                        <a:solidFill>
                          <a:schemeClr val="dk1"/>
                        </a:solidFill>
                        <a:latin typeface="Book Antiqua" pitchFamily="18"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903494" y="364708"/>
            <a:ext cx="6572296"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Undergraduate master programs</a:t>
            </a:r>
            <a:endParaRPr lang="ru-RU" sz="2800" b="1"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1" name="Прямоугольник 10"/>
          <p:cNvSpPr/>
          <p:nvPr/>
        </p:nvSpPr>
        <p:spPr>
          <a:xfrm>
            <a:off x="903494" y="887928"/>
            <a:ext cx="6836858"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Unicode MS" pitchFamily="34" charset="-128"/>
                <a:ea typeface="Arial Unicode MS" pitchFamily="34" charset="-128"/>
                <a:cs typeface="Arial Unicode MS" pitchFamily="34" charset="-128"/>
              </a:rPr>
              <a:t>(Programs </a:t>
            </a:r>
            <a:r>
              <a:rPr kumimoji="0" lang="en-US" sz="1200" b="0" i="0" u="none" strike="noStrike" kern="0" cap="none" spc="0" normalizeH="0" baseline="0" noProof="0" dirty="0" smtClean="0">
                <a:ln>
                  <a:noFill/>
                </a:ln>
                <a:solidFill>
                  <a:prstClr val="black"/>
                </a:solidFill>
                <a:effectLst/>
                <a:uLnTx/>
                <a:uFillTx/>
                <a:latin typeface="Arial Unicode MS" pitchFamily="34" charset="-128"/>
                <a:ea typeface="Arial Unicode MS" pitchFamily="34" charset="-128"/>
                <a:cs typeface="Arial Unicode MS" pitchFamily="34" charset="-128"/>
              </a:rPr>
              <a:t>“Public Health”, “Management”, “Linguistics” </a:t>
            </a:r>
            <a:r>
              <a:rPr kumimoji="0" lang="en-US" sz="1200" b="0" i="0" u="none" strike="noStrike" kern="0" cap="none" spc="0" normalizeH="0" baseline="0" noProof="0" dirty="0">
                <a:ln>
                  <a:noFill/>
                </a:ln>
                <a:solidFill>
                  <a:prstClr val="black"/>
                </a:solidFill>
                <a:effectLst/>
                <a:uLnTx/>
                <a:uFillTx/>
                <a:latin typeface="Arial Unicode MS" pitchFamily="34" charset="-128"/>
                <a:ea typeface="Arial Unicode MS" pitchFamily="34" charset="-128"/>
                <a:cs typeface="Arial Unicode MS" pitchFamily="34" charset="-128"/>
              </a:rPr>
              <a:t>are provided in Russian and in </a:t>
            </a:r>
            <a:r>
              <a:rPr kumimoji="0" lang="en-US" sz="1200" b="0" i="0" u="none" strike="noStrike" kern="0" cap="none" spc="0" normalizeH="0" baseline="0" noProof="0" dirty="0" smtClean="0">
                <a:ln>
                  <a:noFill/>
                </a:ln>
                <a:solidFill>
                  <a:prstClr val="black"/>
                </a:solidFill>
                <a:effectLst/>
                <a:uLnTx/>
                <a:uFillTx/>
                <a:latin typeface="Arial Unicode MS" pitchFamily="34" charset="-128"/>
                <a:ea typeface="Arial Unicode MS" pitchFamily="34" charset="-128"/>
                <a:cs typeface="Arial Unicode MS" pitchFamily="34" charset="-128"/>
              </a:rPr>
              <a:t>English)</a:t>
            </a:r>
            <a:endParaRPr kumimoji="0" lang="ru-R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138488817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953000" y="0"/>
            <a:ext cx="7765662" cy="16476125"/>
          </a:xfrm>
          <a:prstGeom prst="rect">
            <a:avLst/>
          </a:prstGeom>
        </p:spPr>
      </p:pic>
      <p:sp>
        <p:nvSpPr>
          <p:cNvPr id="4" name="TextBox 3"/>
          <p:cNvSpPr txBox="1"/>
          <p:nvPr/>
        </p:nvSpPr>
        <p:spPr>
          <a:xfrm>
            <a:off x="1763688" y="404664"/>
            <a:ext cx="607223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latin typeface="+mj-lt"/>
                <a:cs typeface="Calibri" pitchFamily="34" charset="0"/>
              </a:rPr>
              <a:t>Selection criteria</a:t>
            </a:r>
            <a:endParaRPr lang="ru-RU" sz="4000" b="1" dirty="0" smtClean="0">
              <a:effectLst>
                <a:outerShdw blurRad="38100" dist="38100" dir="2700000" algn="tl">
                  <a:srgbClr val="000000">
                    <a:alpha val="43137"/>
                  </a:srgbClr>
                </a:outerShdw>
              </a:effectLst>
              <a:latin typeface="+mj-lt"/>
              <a:cs typeface="Calibri" pitchFamily="34" charset="0"/>
            </a:endParaRPr>
          </a:p>
        </p:txBody>
      </p:sp>
      <p:sp>
        <p:nvSpPr>
          <p:cNvPr id="5" name="TextBox 4"/>
          <p:cNvSpPr txBox="1"/>
          <p:nvPr/>
        </p:nvSpPr>
        <p:spPr>
          <a:xfrm>
            <a:off x="827584" y="1412776"/>
            <a:ext cx="7776864" cy="37856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ru-RU" sz="2000" b="0" i="0" u="none" strike="noStrike" kern="0" cap="none" spc="0" normalizeH="0" baseline="0" noProof="0" dirty="0" smtClean="0">
                <a:ln>
                  <a:noFill/>
                </a:ln>
                <a:solidFill>
                  <a:sysClr val="windowText" lastClr="000000"/>
                </a:solidFill>
                <a:effectLst/>
                <a:uLnTx/>
                <a:uFillTx/>
              </a:rPr>
              <a:t>  </a:t>
            </a:r>
            <a:r>
              <a:rPr kumimoji="0" lang="en-US" sz="2000" b="1" i="0" u="none" strike="noStrike" kern="0" cap="none" spc="0" normalizeH="0" baseline="0" noProof="0" dirty="0" smtClean="0">
                <a:ln>
                  <a:noFill/>
                </a:ln>
                <a:solidFill>
                  <a:sysClr val="windowText" lastClr="000000"/>
                </a:solidFill>
                <a:effectLst/>
                <a:uLnTx/>
                <a:uFillTx/>
              </a:rPr>
              <a:t>Specialist or bachelor degree applicants must have complete secondary general education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ru-RU" sz="2000" b="1" i="0" u="none" strike="noStrike" kern="0" cap="none" spc="0" normalizeH="0" baseline="0" noProof="0" dirty="0" smtClean="0">
                <a:ln>
                  <a:noFill/>
                </a:ln>
                <a:solidFill>
                  <a:sysClr val="windowText" lastClr="000000"/>
                </a:solidFill>
                <a:effectLst/>
                <a:uLnTx/>
                <a:uFillTx/>
              </a:rPr>
              <a:t>  </a:t>
            </a:r>
            <a:r>
              <a:rPr kumimoji="0" lang="en-US" sz="2000" b="1" i="0" u="none" strike="noStrike" kern="0" cap="none" spc="0" normalizeH="0" baseline="0" noProof="0" dirty="0" smtClean="0">
                <a:ln>
                  <a:noFill/>
                </a:ln>
                <a:solidFill>
                  <a:sysClr val="windowText" lastClr="000000"/>
                </a:solidFill>
                <a:effectLst/>
                <a:uLnTx/>
                <a:uFillTx/>
              </a:rPr>
              <a:t>Master degree applicants must have higher education of any level</a:t>
            </a:r>
            <a:r>
              <a:rPr kumimoji="0" lang="ru-RU" sz="2000" b="1" i="0" u="none" strike="noStrike" kern="0" cap="none" spc="0" normalizeH="0" baseline="0" noProof="0" dirty="0" smtClean="0">
                <a:ln>
                  <a:noFill/>
                </a:ln>
                <a:solidFill>
                  <a:sysClr val="windowText" lastClr="000000"/>
                </a:solidFill>
                <a:effectLst/>
                <a:uLnTx/>
                <a:uFillTx/>
              </a:rPr>
              <a:t> (</a:t>
            </a:r>
            <a:r>
              <a:rPr kumimoji="0" lang="en-US" sz="2000" b="1" i="0" u="none" strike="noStrike" kern="0" cap="none" spc="0" normalizeH="0" baseline="0" noProof="0" dirty="0" smtClean="0">
                <a:ln>
                  <a:noFill/>
                </a:ln>
                <a:solidFill>
                  <a:sysClr val="windowText" lastClr="000000"/>
                </a:solidFill>
                <a:effectLst/>
                <a:uLnTx/>
                <a:uFillTx/>
              </a:rPr>
              <a:t>bachelor or specialist)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ru-RU" sz="2000" b="1" i="0" u="none" strike="noStrike" kern="0" cap="none" spc="0" normalizeH="0" baseline="0" noProof="0" dirty="0" smtClean="0">
                <a:ln>
                  <a:noFill/>
                </a:ln>
                <a:solidFill>
                  <a:sysClr val="windowText" lastClr="000000"/>
                </a:solidFill>
                <a:effectLst/>
                <a:uLnTx/>
                <a:uFillTx/>
              </a:rPr>
              <a:t>  </a:t>
            </a:r>
            <a:r>
              <a:rPr kumimoji="0" lang="en-US" sz="2000" b="1" i="0" u="none" strike="noStrike" kern="0" cap="none" spc="0" normalizeH="0" baseline="0" noProof="0" dirty="0" smtClean="0">
                <a:ln>
                  <a:noFill/>
                </a:ln>
                <a:solidFill>
                  <a:sysClr val="windowText" lastClr="000000"/>
                </a:solidFill>
                <a:effectLst/>
                <a:uLnTx/>
                <a:uFillTx/>
              </a:rPr>
              <a:t>The education and qualifications of all applicants must be confirmed by appropriate certificates, which are valid in the Russian Federation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ru-RU" sz="2000" b="1" i="0" u="none" strike="noStrike" kern="0" cap="none" spc="0" normalizeH="0" baseline="0" noProof="0" dirty="0" smtClean="0">
                <a:ln>
                  <a:noFill/>
                </a:ln>
                <a:solidFill>
                  <a:sysClr val="windowText" lastClr="000000"/>
                </a:solidFill>
                <a:effectLst/>
                <a:uLnTx/>
                <a:uFillTx/>
              </a:rPr>
              <a:t>    </a:t>
            </a:r>
            <a:r>
              <a:rPr kumimoji="0" lang="en-US" sz="2000" b="1" i="0" u="none" strike="noStrike" kern="0" cap="none" spc="0" normalizeH="0" baseline="0" noProof="0" dirty="0" smtClean="0">
                <a:ln>
                  <a:noFill/>
                </a:ln>
                <a:solidFill>
                  <a:sysClr val="windowText" lastClr="000000"/>
                </a:solidFill>
                <a:effectLst/>
                <a:uLnTx/>
                <a:uFillTx/>
              </a:rPr>
              <a:t>All applicants must have an appropriate level of the Russian and/or English language to pass entry examinations (MCQ tests) and complete the course successfully</a:t>
            </a:r>
            <a:endParaRPr kumimoji="0" lang="ru-RU" sz="2000" b="1"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xmlns="" val="2258544730"/>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17.jpg"/>
          <p:cNvPicPr>
            <a:picLocks noChangeAspect="1"/>
          </p:cNvPicPr>
          <p:nvPr/>
        </p:nvPicPr>
        <p:blipFill>
          <a:blip r:embed="rId2"/>
          <a:stretch>
            <a:fillRect/>
          </a:stretch>
        </p:blipFill>
        <p:spPr>
          <a:xfrm>
            <a:off x="0" y="-214338"/>
            <a:ext cx="9144000" cy="7072338"/>
          </a:xfrm>
          <a:prstGeom prst="rect">
            <a:avLst/>
          </a:prstGeom>
        </p:spPr>
      </p:pic>
      <p:sp>
        <p:nvSpPr>
          <p:cNvPr id="3" name="TextBox 2"/>
          <p:cNvSpPr txBox="1"/>
          <p:nvPr/>
        </p:nvSpPr>
        <p:spPr>
          <a:xfrm>
            <a:off x="285720" y="285727"/>
            <a:ext cx="7143800" cy="954107"/>
          </a:xfrm>
          <a:prstGeom prst="rect">
            <a:avLst/>
          </a:prstGeom>
          <a:noFill/>
        </p:spPr>
        <p:txBody>
          <a:bodyPr wrap="square" rtlCol="0">
            <a:spAutoFit/>
          </a:bodyPr>
          <a:lstStyle/>
          <a:p>
            <a:pPr algn="ctr"/>
            <a:r>
              <a:rPr lang="en-US" sz="2800" dirty="0" smtClean="0"/>
              <a:t>The first period for admission starts on the </a:t>
            </a:r>
            <a:r>
              <a:rPr lang="ru-RU" sz="2800" b="1" dirty="0" smtClean="0"/>
              <a:t>20</a:t>
            </a:r>
            <a:r>
              <a:rPr lang="en-US" sz="2800" b="1" baseline="30000" dirty="0" err="1" smtClean="0"/>
              <a:t>th</a:t>
            </a:r>
            <a:r>
              <a:rPr lang="en-US" sz="2800" b="1" dirty="0" smtClean="0"/>
              <a:t> June, </a:t>
            </a:r>
            <a:r>
              <a:rPr lang="en-US" sz="2800" b="1" dirty="0"/>
              <a:t>201</a:t>
            </a:r>
            <a:r>
              <a:rPr lang="ru-RU" sz="2800" b="1" dirty="0"/>
              <a:t>8</a:t>
            </a:r>
            <a:endParaRPr lang="ru-RU" sz="2800" dirty="0"/>
          </a:p>
        </p:txBody>
      </p:sp>
      <p:graphicFrame>
        <p:nvGraphicFramePr>
          <p:cNvPr id="5" name="Таблица 4"/>
          <p:cNvGraphicFramePr>
            <a:graphicFrameLocks noGrp="1"/>
          </p:cNvGraphicFramePr>
          <p:nvPr>
            <p:extLst>
              <p:ext uri="{D42A27DB-BD31-4B8C-83A1-F6EECF244321}">
                <p14:modId xmlns:p14="http://schemas.microsoft.com/office/powerpoint/2010/main" xmlns="" val="1565242751"/>
              </p:ext>
            </p:extLst>
          </p:nvPr>
        </p:nvGraphicFramePr>
        <p:xfrm>
          <a:off x="899592" y="1864533"/>
          <a:ext cx="4714908" cy="640080"/>
        </p:xfrm>
        <a:graphic>
          <a:graphicData uri="http://schemas.openxmlformats.org/drawingml/2006/table">
            <a:tbl>
              <a:tblPr/>
              <a:tblGrid>
                <a:gridCol w="4714908"/>
              </a:tblGrid>
              <a:tr h="5000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800" b="0" i="0" kern="1200" dirty="0" smtClean="0">
                          <a:solidFill>
                            <a:schemeClr val="bg1"/>
                          </a:solidFill>
                          <a:effectLst/>
                          <a:latin typeface="+mn-lt"/>
                          <a:ea typeface="+mn-ea"/>
                          <a:cs typeface="+mn-cs"/>
                        </a:rPr>
                        <a:t>August 27, 2018</a:t>
                      </a:r>
                      <a:endParaRPr lang="ru-RU" b="1" dirty="0" smtClean="0">
                        <a:solidFill>
                          <a:schemeClr val="bg1"/>
                        </a:solidFill>
                      </a:endParaRPr>
                    </a:p>
                    <a:p>
                      <a:endParaRPr lang="ru-RU" dirty="0">
                        <a:solidFill>
                          <a:schemeClr val="bg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cell3D prstMaterial="dkEdge">
                      <a:bevel/>
                      <a:lightRig rig="flood" dir="t"/>
                    </a:cell3D>
                    <a:solidFill>
                      <a:schemeClr val="accent1"/>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xmlns="" val="2147606983"/>
              </p:ext>
            </p:extLst>
          </p:nvPr>
        </p:nvGraphicFramePr>
        <p:xfrm>
          <a:off x="467544" y="2357430"/>
          <a:ext cx="7344816" cy="714380"/>
        </p:xfrm>
        <a:graphic>
          <a:graphicData uri="http://schemas.openxmlformats.org/drawingml/2006/table">
            <a:tbl>
              <a:tblPr/>
              <a:tblGrid>
                <a:gridCol w="7344816"/>
              </a:tblGrid>
              <a:tr h="71438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kern="1200" dirty="0" smtClean="0">
                          <a:solidFill>
                            <a:schemeClr val="tx1"/>
                          </a:solidFill>
                          <a:effectLst/>
                          <a:latin typeface="+mn-lt"/>
                          <a:ea typeface="+mn-ea"/>
                          <a:cs typeface="+mn-cs"/>
                        </a:rPr>
                        <a:t>Deadline for submission of documents required for admission, conducted by the University</a:t>
                      </a:r>
                      <a:endParaRPr lang="ru-RU" sz="1800" dirty="0" smtClean="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tx2">
                        <a:lumMod val="20000"/>
                        <a:lumOff val="80000"/>
                      </a:schemeClr>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xmlns="" val="569122501"/>
              </p:ext>
            </p:extLst>
          </p:nvPr>
        </p:nvGraphicFramePr>
        <p:xfrm>
          <a:off x="1331640" y="3667252"/>
          <a:ext cx="4723458" cy="551330"/>
        </p:xfrm>
        <a:graphic>
          <a:graphicData uri="http://schemas.openxmlformats.org/drawingml/2006/table">
            <a:tbl>
              <a:tblPr>
                <a:effectLst>
                  <a:innerShdw blurRad="63500" dist="50800" dir="13500000">
                    <a:prstClr val="black">
                      <a:alpha val="50000"/>
                    </a:prstClr>
                  </a:innerShdw>
                </a:effectLst>
              </a:tblPr>
              <a:tblGrid>
                <a:gridCol w="4723458"/>
              </a:tblGrid>
              <a:tr h="551330">
                <a:tc>
                  <a:txBody>
                    <a:bodyPr/>
                    <a:lstStyle/>
                    <a:p>
                      <a:r>
                        <a:rPr lang="is-IS" sz="1800" b="0" i="0" kern="1200" dirty="0" smtClean="0">
                          <a:solidFill>
                            <a:schemeClr val="bg1"/>
                          </a:solidFill>
                          <a:effectLst/>
                          <a:latin typeface="+mn-lt"/>
                          <a:ea typeface="+mn-ea"/>
                          <a:cs typeface="+mn-cs"/>
                        </a:rPr>
                        <a:t>August </a:t>
                      </a:r>
                      <a:r>
                        <a:rPr lang="ru-RU" sz="1800" b="0" i="0" kern="1200" dirty="0" smtClean="0">
                          <a:solidFill>
                            <a:schemeClr val="bg1"/>
                          </a:solidFill>
                          <a:effectLst/>
                          <a:latin typeface="+mn-lt"/>
                          <a:ea typeface="+mn-ea"/>
                          <a:cs typeface="+mn-cs"/>
                        </a:rPr>
                        <a:t>31</a:t>
                      </a:r>
                      <a:r>
                        <a:rPr lang="is-IS" sz="1800" b="0" i="0" kern="1200" dirty="0" smtClean="0">
                          <a:solidFill>
                            <a:schemeClr val="bg1"/>
                          </a:solidFill>
                          <a:effectLst/>
                          <a:latin typeface="+mn-lt"/>
                          <a:ea typeface="+mn-ea"/>
                          <a:cs typeface="+mn-cs"/>
                        </a:rPr>
                        <a:t>, 2018</a:t>
                      </a:r>
                      <a:endParaRPr lang="ru-RU" dirty="0">
                        <a:solidFill>
                          <a:schemeClr val="bg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xmlns="" val="226009061"/>
              </p:ext>
            </p:extLst>
          </p:nvPr>
        </p:nvGraphicFramePr>
        <p:xfrm>
          <a:off x="344752" y="4280004"/>
          <a:ext cx="7397275" cy="733172"/>
        </p:xfrm>
        <a:graphic>
          <a:graphicData uri="http://schemas.openxmlformats.org/drawingml/2006/table">
            <a:tbl>
              <a:tblPr>
                <a:effectLst>
                  <a:reflection blurRad="6350" stA="52000" endA="300" endPos="35000" dir="5400000" sy="-100000" algn="bl" rotWithShape="0"/>
                </a:effectLst>
              </a:tblPr>
              <a:tblGrid>
                <a:gridCol w="7397275"/>
              </a:tblGrid>
              <a:tr h="733172">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kern="1200" dirty="0" smtClean="0">
                          <a:solidFill>
                            <a:schemeClr val="tx1"/>
                          </a:solidFill>
                          <a:effectLst/>
                          <a:latin typeface="+mn-lt"/>
                          <a:ea typeface="+mn-ea"/>
                          <a:cs typeface="+mn-cs"/>
                        </a:rPr>
                        <a:t>Deadline for issuing the order of enrollment</a:t>
                      </a:r>
                      <a:endParaRPr lang="ru-RU" sz="1800" dirty="0" smtClean="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tx2">
                        <a:lumMod val="20000"/>
                        <a:lumOff val="80000"/>
                      </a:schemeClr>
                    </a:solidFill>
                  </a:tcPr>
                </a:tc>
              </a:tr>
            </a:tbl>
          </a:graphicData>
        </a:graphic>
      </p:graphicFrame>
      <p:sp>
        <p:nvSpPr>
          <p:cNvPr id="11" name="TextBox 10"/>
          <p:cNvSpPr txBox="1"/>
          <p:nvPr/>
        </p:nvSpPr>
        <p:spPr>
          <a:xfrm>
            <a:off x="1835696" y="6315811"/>
            <a:ext cx="4786346" cy="369332"/>
          </a:xfrm>
          <a:prstGeom prst="rect">
            <a:avLst/>
          </a:prstGeom>
          <a:noFill/>
        </p:spPr>
        <p:txBody>
          <a:bodyPr wrap="square" rtlCol="0">
            <a:spAutoFit/>
          </a:bodyPr>
          <a:lstStyle/>
          <a:p>
            <a:r>
              <a:rPr lang="en-US" dirty="0" smtClean="0"/>
              <a:t>Academic year will start on September </a:t>
            </a:r>
            <a:r>
              <a:rPr lang="ru-RU" dirty="0" smtClean="0"/>
              <a:t>1</a:t>
            </a:r>
            <a:r>
              <a:rPr lang="en-US" baseline="30000" dirty="0" err="1" smtClean="0"/>
              <a:t>st</a:t>
            </a:r>
            <a:r>
              <a:rPr lang="en-US" dirty="0" smtClean="0"/>
              <a:t>, 201</a:t>
            </a:r>
            <a:r>
              <a:rPr lang="ru-RU" dirty="0"/>
              <a:t>8</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17.jpg"/>
          <p:cNvPicPr>
            <a:picLocks noChangeAspect="1"/>
          </p:cNvPicPr>
          <p:nvPr/>
        </p:nvPicPr>
        <p:blipFill>
          <a:blip r:embed="rId2"/>
          <a:stretch>
            <a:fillRect/>
          </a:stretch>
        </p:blipFill>
        <p:spPr>
          <a:xfrm>
            <a:off x="-142908" y="0"/>
            <a:ext cx="9144000" cy="6857999"/>
          </a:xfrm>
          <a:prstGeom prst="rect">
            <a:avLst/>
          </a:prstGeom>
        </p:spPr>
      </p:pic>
      <p:sp>
        <p:nvSpPr>
          <p:cNvPr id="4" name="TextBox 3"/>
          <p:cNvSpPr txBox="1"/>
          <p:nvPr/>
        </p:nvSpPr>
        <p:spPr>
          <a:xfrm>
            <a:off x="285720" y="428604"/>
            <a:ext cx="7000924" cy="954107"/>
          </a:xfrm>
          <a:prstGeom prst="rect">
            <a:avLst/>
          </a:prstGeom>
          <a:noFill/>
        </p:spPr>
        <p:txBody>
          <a:bodyPr wrap="square" rtlCol="0">
            <a:spAutoFit/>
          </a:bodyPr>
          <a:lstStyle/>
          <a:p>
            <a:pPr algn="ctr"/>
            <a:r>
              <a:rPr lang="en-US" sz="2800" dirty="0"/>
              <a:t>The </a:t>
            </a:r>
            <a:r>
              <a:rPr lang="en-US" sz="2800" dirty="0" smtClean="0"/>
              <a:t>second </a:t>
            </a:r>
            <a:r>
              <a:rPr lang="en-US" sz="2800" dirty="0"/>
              <a:t>period for admission starts on the </a:t>
            </a:r>
            <a:r>
              <a:rPr lang="en-US" sz="2800" b="1" dirty="0" smtClean="0"/>
              <a:t>19</a:t>
            </a:r>
            <a:r>
              <a:rPr lang="en-US" sz="2800" b="1" baseline="30000" dirty="0" smtClean="0"/>
              <a:t>th</a:t>
            </a:r>
            <a:r>
              <a:rPr lang="en-US" sz="2800" b="1" dirty="0"/>
              <a:t>of </a:t>
            </a:r>
            <a:r>
              <a:rPr lang="en-US" sz="2800" dirty="0" smtClean="0"/>
              <a:t>October</a:t>
            </a:r>
            <a:r>
              <a:rPr lang="en-US" sz="2800" b="1" dirty="0" smtClean="0"/>
              <a:t>, </a:t>
            </a:r>
            <a:r>
              <a:rPr lang="en-US" sz="2800" b="1" dirty="0"/>
              <a:t>201</a:t>
            </a:r>
            <a:r>
              <a:rPr lang="ru-RU" sz="2800" b="1" dirty="0" smtClean="0"/>
              <a:t>8</a:t>
            </a:r>
            <a:endParaRPr lang="ru-RU" sz="2800" dirty="0" smtClean="0"/>
          </a:p>
        </p:txBody>
      </p:sp>
      <p:graphicFrame>
        <p:nvGraphicFramePr>
          <p:cNvPr id="11" name="Таблица 10"/>
          <p:cNvGraphicFramePr>
            <a:graphicFrameLocks noGrp="1"/>
          </p:cNvGraphicFramePr>
          <p:nvPr>
            <p:extLst>
              <p:ext uri="{D42A27DB-BD31-4B8C-83A1-F6EECF244321}">
                <p14:modId xmlns:p14="http://schemas.microsoft.com/office/powerpoint/2010/main" xmlns="" val="1039903318"/>
              </p:ext>
            </p:extLst>
          </p:nvPr>
        </p:nvGraphicFramePr>
        <p:xfrm>
          <a:off x="1285852" y="2285992"/>
          <a:ext cx="5143535" cy="497541"/>
        </p:xfrm>
        <a:graphic>
          <a:graphicData uri="http://schemas.openxmlformats.org/drawingml/2006/table">
            <a:tbl>
              <a:tblPr/>
              <a:tblGrid>
                <a:gridCol w="5143535"/>
              </a:tblGrid>
              <a:tr h="497541">
                <a:tc>
                  <a:txBody>
                    <a:bodyPr/>
                    <a:lstStyle/>
                    <a:p>
                      <a:pPr lvl="0"/>
                      <a:r>
                        <a:rPr lang="en-US" b="1" dirty="0" smtClean="0">
                          <a:solidFill>
                            <a:schemeClr val="bg1"/>
                          </a:solidFill>
                        </a:rPr>
                        <a:t>October 2</a:t>
                      </a:r>
                      <a:r>
                        <a:rPr lang="ru-RU" b="1" dirty="0" smtClean="0">
                          <a:solidFill>
                            <a:schemeClr val="bg1"/>
                          </a:solidFill>
                        </a:rPr>
                        <a:t>5</a:t>
                      </a:r>
                      <a:r>
                        <a:rPr lang="en-US" b="1" dirty="0" smtClean="0">
                          <a:solidFill>
                            <a:schemeClr val="bg1"/>
                          </a:solidFill>
                        </a:rPr>
                        <a:t>, 201</a:t>
                      </a:r>
                      <a:r>
                        <a:rPr lang="ru-RU" b="1" dirty="0" smtClean="0">
                          <a:solidFill>
                            <a:schemeClr val="bg1"/>
                          </a:solidFill>
                        </a:rPr>
                        <a:t>8</a:t>
                      </a:r>
                      <a:endParaRPr lang="ru-RU" b="1" dirty="0">
                        <a:solidFill>
                          <a:schemeClr val="bg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cell3D prstMaterial="dkEdge">
                      <a:bevel prst="coolSlant"/>
                      <a:lightRig rig="flood" dir="t"/>
                    </a:cell3D>
                    <a:solidFill>
                      <a:srgbClr val="00B050"/>
                    </a:solidFill>
                  </a:tcP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xmlns="" val="712544937"/>
              </p:ext>
            </p:extLst>
          </p:nvPr>
        </p:nvGraphicFramePr>
        <p:xfrm>
          <a:off x="714348" y="2643182"/>
          <a:ext cx="6881988" cy="640080"/>
        </p:xfrm>
        <a:graphic>
          <a:graphicData uri="http://schemas.openxmlformats.org/drawingml/2006/table">
            <a:tbl>
              <a:tblPr>
                <a:effectLst/>
              </a:tblPr>
              <a:tblGrid>
                <a:gridCol w="6881988"/>
              </a:tblGrid>
              <a:tr h="524436">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kern="1200" dirty="0" smtClean="0">
                          <a:solidFill>
                            <a:schemeClr val="tx1"/>
                          </a:solidFill>
                          <a:effectLst/>
                          <a:latin typeface="+mn-lt"/>
                          <a:ea typeface="+mn-ea"/>
                          <a:cs typeface="+mn-cs"/>
                        </a:rPr>
                        <a:t>Deadline for submission of documents required for admission, conducted by the University</a:t>
                      </a:r>
                      <a:endParaRPr lang="ru-RU" sz="18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rgbClr val="66FF66"/>
                    </a:solidFill>
                  </a:tcPr>
                </a:tc>
              </a:tr>
            </a:tbl>
          </a:graphicData>
        </a:graphic>
      </p:graphicFrame>
      <p:graphicFrame>
        <p:nvGraphicFramePr>
          <p:cNvPr id="13" name="Таблица 12"/>
          <p:cNvGraphicFramePr>
            <a:graphicFrameLocks noGrp="1"/>
          </p:cNvGraphicFramePr>
          <p:nvPr>
            <p:extLst>
              <p:ext uri="{D42A27DB-BD31-4B8C-83A1-F6EECF244321}">
                <p14:modId xmlns:p14="http://schemas.microsoft.com/office/powerpoint/2010/main" xmlns="" val="1633529248"/>
              </p:ext>
            </p:extLst>
          </p:nvPr>
        </p:nvGraphicFramePr>
        <p:xfrm>
          <a:off x="1404069" y="3569740"/>
          <a:ext cx="5214974" cy="640080"/>
        </p:xfrm>
        <a:graphic>
          <a:graphicData uri="http://schemas.openxmlformats.org/drawingml/2006/table">
            <a:tbl>
              <a:tblPr/>
              <a:tblGrid>
                <a:gridCol w="5214974"/>
              </a:tblGrid>
              <a:tr h="470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October </a:t>
                      </a:r>
                      <a:r>
                        <a:rPr lang="ru-RU" b="1" dirty="0" smtClean="0">
                          <a:solidFill>
                            <a:schemeClr val="bg1"/>
                          </a:solidFill>
                        </a:rPr>
                        <a:t>31</a:t>
                      </a:r>
                      <a:r>
                        <a:rPr lang="en-US" b="1" dirty="0" smtClean="0">
                          <a:solidFill>
                            <a:schemeClr val="bg1"/>
                          </a:solidFill>
                        </a:rPr>
                        <a:t>, 201</a:t>
                      </a:r>
                      <a:r>
                        <a:rPr lang="ru-RU" b="1" dirty="0" smtClean="0">
                          <a:solidFill>
                            <a:schemeClr val="bg1"/>
                          </a:solidFill>
                        </a:rPr>
                        <a:t>8</a:t>
                      </a:r>
                    </a:p>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B050"/>
                    </a:solidFill>
                  </a:tcPr>
                </a:tc>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xmlns="" val="1371326141"/>
              </p:ext>
            </p:extLst>
          </p:nvPr>
        </p:nvGraphicFramePr>
        <p:xfrm>
          <a:off x="737614" y="4153768"/>
          <a:ext cx="6881988" cy="779930"/>
        </p:xfrm>
        <a:graphic>
          <a:graphicData uri="http://schemas.openxmlformats.org/drawingml/2006/table">
            <a:tbl>
              <a:tblPr/>
              <a:tblGrid>
                <a:gridCol w="6881988"/>
              </a:tblGrid>
              <a:tr h="77993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dirty="0" smtClean="0"/>
                        <a:t> </a:t>
                      </a:r>
                      <a:r>
                        <a:rPr lang="en-US" sz="1800" b="0" i="0" kern="1200" dirty="0" smtClean="0">
                          <a:solidFill>
                            <a:schemeClr val="tx1"/>
                          </a:solidFill>
                          <a:effectLst/>
                          <a:latin typeface="+mn-lt"/>
                          <a:ea typeface="+mn-ea"/>
                          <a:cs typeface="+mn-cs"/>
                        </a:rPr>
                        <a:t>Deadline for issuing the order of enrollment</a:t>
                      </a:r>
                      <a:endParaRPr lang="ru-RU" sz="1800" dirty="0" smtClean="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66FF66"/>
                    </a:solidFill>
                  </a:tcPr>
                </a:tc>
              </a:tr>
            </a:tbl>
          </a:graphicData>
        </a:graphic>
      </p:graphicFrame>
      <p:sp>
        <p:nvSpPr>
          <p:cNvPr id="17" name="TextBox 16"/>
          <p:cNvSpPr txBox="1"/>
          <p:nvPr/>
        </p:nvSpPr>
        <p:spPr>
          <a:xfrm>
            <a:off x="1681300" y="5855347"/>
            <a:ext cx="4968552" cy="369332"/>
          </a:xfrm>
          <a:prstGeom prst="rect">
            <a:avLst/>
          </a:prstGeom>
          <a:noFill/>
        </p:spPr>
        <p:txBody>
          <a:bodyPr wrap="square" rtlCol="0">
            <a:spAutoFit/>
          </a:bodyPr>
          <a:lstStyle/>
          <a:p>
            <a:r>
              <a:rPr lang="en-US" dirty="0" smtClean="0"/>
              <a:t>* Academic year will start on November 1</a:t>
            </a:r>
            <a:r>
              <a:rPr lang="en-US" baseline="30000" dirty="0" smtClean="0"/>
              <a:t>st</a:t>
            </a:r>
            <a:r>
              <a:rPr lang="en-US" dirty="0" smtClean="0"/>
              <a:t>,  201</a:t>
            </a:r>
            <a:r>
              <a:rPr lang="en-US" dirty="0"/>
              <a:t>8</a:t>
            </a:r>
            <a:endParaRPr lang="ru-RU"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rot="20753331" flipH="1">
            <a:off x="-316180" y="3775286"/>
            <a:ext cx="2895600" cy="3390489"/>
          </a:xfrm>
          <a:prstGeom prst="rect">
            <a:avLst/>
          </a:prstGeom>
        </p:spPr>
      </p:pic>
      <p:sp>
        <p:nvSpPr>
          <p:cNvPr id="5" name="TextBox 4"/>
          <p:cNvSpPr txBox="1"/>
          <p:nvPr/>
        </p:nvSpPr>
        <p:spPr>
          <a:xfrm>
            <a:off x="683568" y="2132856"/>
            <a:ext cx="8175282" cy="34778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ru-RU" sz="2200" b="0" i="0" u="none" strike="noStrike" kern="0" cap="none" spc="0" normalizeH="0" baseline="0" noProof="0" dirty="0" smtClean="0">
                <a:ln>
                  <a:noFill/>
                </a:ln>
                <a:solidFill>
                  <a:sysClr val="windowText" lastClr="000000"/>
                </a:solidFill>
                <a:effectLst/>
                <a:uLnTx/>
                <a:uFillTx/>
              </a:rPr>
              <a:t> </a:t>
            </a:r>
            <a:r>
              <a:rPr kumimoji="0" lang="en-US" sz="2200" b="0" i="0" u="none" strike="noStrike" kern="0" cap="none" spc="0" normalizeH="0" baseline="0" noProof="0" dirty="0" smtClean="0">
                <a:ln>
                  <a:noFill/>
                </a:ln>
                <a:solidFill>
                  <a:sysClr val="windowText" lastClr="000000"/>
                </a:solidFill>
                <a:effectLst/>
                <a:uLnTx/>
                <a:uFillTx/>
              </a:rPr>
              <a:t>Application should be submitted personally to the </a:t>
            </a:r>
            <a:r>
              <a:rPr kumimoji="0" lang="en-US" sz="2200" b="0" i="0" u="none" strike="noStrike" kern="0" cap="none" spc="0" normalizeH="0" baseline="0" noProof="0" dirty="0" smtClean="0">
                <a:ln>
                  <a:noFill/>
                </a:ln>
                <a:effectLst/>
                <a:uLnTx/>
                <a:uFillTx/>
              </a:rPr>
              <a:t>University</a:t>
            </a:r>
            <a:r>
              <a:rPr kumimoji="0" lang="ru-RU" sz="2200" b="0" i="0" u="none" strike="noStrike" kern="0" cap="none" spc="0" normalizeH="0" noProof="0" dirty="0" smtClean="0">
                <a:ln>
                  <a:noFill/>
                </a:ln>
                <a:solidFill>
                  <a:srgbClr val="FF0000"/>
                </a:solidFill>
                <a:effectLst/>
                <a:uLnTx/>
                <a:uFillTx/>
              </a:rPr>
              <a:t> </a:t>
            </a:r>
            <a:r>
              <a:rPr kumimoji="0" lang="en-US" sz="2200" b="0" i="0" u="none" strike="noStrike" kern="0" cap="none" spc="0" normalizeH="0" baseline="0" noProof="0" dirty="0" smtClean="0">
                <a:ln>
                  <a:noFill/>
                </a:ln>
                <a:solidFill>
                  <a:sysClr val="windowText" lastClr="000000"/>
                </a:solidFill>
                <a:effectLst/>
                <a:uLnTx/>
                <a:uFillTx/>
              </a:rPr>
              <a:t>Admission </a:t>
            </a:r>
            <a:r>
              <a:rPr kumimoji="0" lang="en-US" sz="2200" b="0" i="0" u="none" strike="noStrike" kern="0" cap="none" spc="0" normalizeH="0" baseline="0" noProof="0" dirty="0" smtClean="0">
                <a:ln>
                  <a:noFill/>
                </a:ln>
                <a:solidFill>
                  <a:sysClr val="windowText" lastClr="000000"/>
                </a:solidFill>
                <a:effectLst/>
                <a:uLnTx/>
                <a:uFillTx/>
              </a:rPr>
              <a:t>Committee in Moscow</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ru-RU" sz="2200" b="0" i="0" u="none" strike="noStrike" kern="0" cap="none" spc="0" normalizeH="0" baseline="0" noProof="0" dirty="0" smtClean="0">
                <a:ln>
                  <a:noFill/>
                </a:ln>
                <a:solidFill>
                  <a:sysClr val="windowText" lastClr="000000"/>
                </a:solidFill>
                <a:effectLst/>
                <a:uLnTx/>
                <a:uFillTx/>
              </a:rPr>
              <a:t> </a:t>
            </a:r>
            <a:r>
              <a:rPr kumimoji="0" lang="en-US" sz="2200" b="1" i="0" u="none" strike="noStrike" kern="0" cap="none" spc="0" normalizeH="0" baseline="0" noProof="0" dirty="0" smtClean="0">
                <a:ln>
                  <a:noFill/>
                </a:ln>
                <a:solidFill>
                  <a:sysClr val="windowText" lastClr="000000"/>
                </a:solidFill>
                <a:effectLst/>
                <a:uLnTx/>
                <a:uFillTx/>
              </a:rPr>
              <a:t>All the documents issued in a foreign country should be legalized prior to submission</a:t>
            </a:r>
            <a:r>
              <a:rPr kumimoji="0" lang="en-US" sz="2200" b="0" i="0" u="none" strike="noStrike" kern="0" cap="none" spc="0" normalizeH="0" baseline="0" noProof="0" dirty="0" smtClean="0">
                <a:ln>
                  <a:noFill/>
                </a:ln>
                <a:solidFill>
                  <a:sysClr val="windowText" lastClr="000000"/>
                </a:solidFill>
                <a:effectLst/>
                <a:uLnTx/>
                <a:uFillTx/>
              </a:rPr>
              <a:t> in accordance with the law of the Russian Federation: undergo consular legalization </a:t>
            </a:r>
            <a:r>
              <a:rPr kumimoji="0" lang="en-US" sz="2200" b="0" i="0" u="sng" strike="noStrike" kern="0" cap="none" spc="0" normalizeH="0" baseline="0" noProof="0" dirty="0" smtClean="0">
                <a:ln>
                  <a:noFill/>
                </a:ln>
                <a:solidFill>
                  <a:sysClr val="windowText" lastClr="000000"/>
                </a:solidFill>
                <a:effectLst/>
                <a:uLnTx/>
                <a:uFillTx/>
              </a:rPr>
              <a:t>(in the Consulate of the Russian Federation in the country where the document was issued)</a:t>
            </a:r>
            <a:r>
              <a:rPr kumimoji="0" lang="en-US" sz="2200" b="0" i="0" u="none" strike="noStrike" kern="0" cap="none" spc="0" normalizeH="0" baseline="0" noProof="0" dirty="0" smtClean="0">
                <a:ln>
                  <a:noFill/>
                </a:ln>
                <a:solidFill>
                  <a:sysClr val="windowText" lastClr="000000"/>
                </a:solidFill>
                <a:effectLst/>
                <a:uLnTx/>
                <a:uFillTx/>
              </a:rPr>
              <a:t> or bear an </a:t>
            </a:r>
            <a:r>
              <a:rPr kumimoji="0" lang="en-US" sz="2200" b="0" i="0" u="none" strike="noStrike" kern="0" cap="none" spc="0" normalizeH="0" baseline="0" noProof="0" dirty="0" err="1" smtClean="0">
                <a:ln>
                  <a:noFill/>
                </a:ln>
                <a:solidFill>
                  <a:sysClr val="windowText" lastClr="000000"/>
                </a:solidFill>
                <a:effectLst/>
                <a:uLnTx/>
                <a:uFillTx/>
              </a:rPr>
              <a:t>Apostille</a:t>
            </a:r>
            <a:r>
              <a:rPr kumimoji="0" lang="en-US" sz="2200" b="0" i="0" u="none" strike="noStrike" kern="0" cap="none" spc="0" normalizeH="0" baseline="0" noProof="0" dirty="0" smtClean="0">
                <a:ln>
                  <a:noFill/>
                </a:ln>
                <a:solidFill>
                  <a:sysClr val="windowText" lastClr="000000"/>
                </a:solidFill>
                <a:effectLst/>
                <a:uLnTx/>
                <a:uFillTx/>
              </a:rPr>
              <a:t> stamp (for documents issued in the countries that are parties to the Hague Convention).</a:t>
            </a:r>
            <a:r>
              <a:rPr kumimoji="0" lang="en-US" sz="2200" b="1" i="0" u="none" strike="noStrike" kern="0" cap="none" spc="0" normalizeH="0" baseline="0" noProof="0" dirty="0" smtClean="0">
                <a:ln>
                  <a:noFill/>
                </a:ln>
                <a:solidFill>
                  <a:sysClr val="windowText" lastClr="000000"/>
                </a:solidFill>
                <a:effectLst/>
                <a:uLnTx/>
                <a:uFillTx/>
              </a:rPr>
              <a:t> Original documents rather than their copies should be legalized!</a:t>
            </a:r>
            <a:endParaRPr kumimoji="0" lang="en-US" sz="22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2200" b="0" i="0" u="none" strike="noStrike" kern="0" cap="none" spc="0" normalizeH="0" baseline="0" noProof="0" dirty="0">
              <a:ln>
                <a:noFill/>
              </a:ln>
              <a:solidFill>
                <a:sysClr val="windowText" lastClr="000000"/>
              </a:solidFill>
              <a:effectLst/>
              <a:uLnTx/>
              <a:uFillTx/>
            </a:endParaRPr>
          </a:p>
        </p:txBody>
      </p:sp>
      <p:sp>
        <p:nvSpPr>
          <p:cNvPr id="8" name="TextBox 7"/>
          <p:cNvSpPr txBox="1"/>
          <p:nvPr/>
        </p:nvSpPr>
        <p:spPr>
          <a:xfrm>
            <a:off x="2339752" y="1124744"/>
            <a:ext cx="414340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C00000"/>
                </a:solidFill>
                <a:effectLst/>
                <a:uLnTx/>
                <a:uFillTx/>
              </a:rPr>
              <a:t>Important!</a:t>
            </a:r>
            <a:endParaRPr kumimoji="0" lang="ru-RU" sz="4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273780103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805" y="1700808"/>
            <a:ext cx="7992888"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rPr>
              <a:t>Upon arrival to the University, the applicant needs to submit the following documents to the Admission Committee:</a:t>
            </a:r>
            <a:endParaRPr kumimoji="0" lang="ru-RU" sz="24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endParaRPr>
          </a:p>
        </p:txBody>
      </p:sp>
      <p:sp>
        <p:nvSpPr>
          <p:cNvPr id="5" name="TextBox 4"/>
          <p:cNvSpPr txBox="1"/>
          <p:nvPr/>
        </p:nvSpPr>
        <p:spPr>
          <a:xfrm>
            <a:off x="626950" y="2924944"/>
            <a:ext cx="7818092" cy="3477875"/>
          </a:xfrm>
          <a:prstGeom prst="rect">
            <a:avLst/>
          </a:prstGeom>
          <a:noFill/>
        </p:spPr>
        <p:txBody>
          <a:bodyPr wrap="square" rtlCol="0">
            <a:spAutoFit/>
          </a:bodyPr>
          <a:lstStyle/>
          <a:p>
            <a:pPr marL="514350" indent="-514350">
              <a:buFont typeface="Arial" charset="0"/>
              <a:buAutoNum type="arabicPeriod"/>
            </a:pPr>
            <a:r>
              <a:rPr lang="en-US" sz="2000" b="1" u="sng" dirty="0" smtClean="0">
                <a:cs typeface="Calibri" pitchFamily="34" charset="0"/>
              </a:rPr>
              <a:t>Identity document</a:t>
            </a:r>
            <a:r>
              <a:rPr lang="en-US" sz="2000" b="1" dirty="0" smtClean="0">
                <a:cs typeface="Calibri" pitchFamily="34" charset="0"/>
              </a:rPr>
              <a:t> with confirmation of citizenship and its notarized translation into Russian</a:t>
            </a:r>
          </a:p>
          <a:p>
            <a:pPr marL="514350" indent="-514350"/>
            <a:endParaRPr lang="en-US" sz="2000" b="1" dirty="0" smtClean="0">
              <a:cs typeface="Calibri" pitchFamily="34" charset="0"/>
            </a:endParaRPr>
          </a:p>
          <a:p>
            <a:pPr marL="514350" indent="-514350">
              <a:buFont typeface="Calibri" pitchFamily="34" charset="0"/>
              <a:buAutoNum type="arabicPeriod" startAt="2"/>
            </a:pPr>
            <a:r>
              <a:rPr lang="en-US" sz="2000" b="1" u="sng" dirty="0" smtClean="0">
                <a:cs typeface="Calibri" pitchFamily="34" charset="0"/>
              </a:rPr>
              <a:t>Original (or a </a:t>
            </a:r>
            <a:r>
              <a:rPr lang="en-US" sz="2000" b="1" u="sng" dirty="0" smtClean="0">
                <a:cs typeface="Calibri" pitchFamily="34" charset="0"/>
              </a:rPr>
              <a:t>copy</a:t>
            </a:r>
            <a:r>
              <a:rPr lang="ru-RU" sz="2000" b="1" u="sng" dirty="0" smtClean="0">
                <a:cs typeface="Calibri" pitchFamily="34" charset="0"/>
              </a:rPr>
              <a:t>)</a:t>
            </a:r>
            <a:r>
              <a:rPr lang="en-US" sz="2000" b="1" u="sng" dirty="0" smtClean="0">
                <a:cs typeface="Calibri" pitchFamily="34" charset="0"/>
              </a:rPr>
              <a:t> </a:t>
            </a:r>
            <a:r>
              <a:rPr lang="en-US" sz="2000" b="1" u="sng" dirty="0" smtClean="0">
                <a:cs typeface="Calibri" pitchFamily="34" charset="0"/>
              </a:rPr>
              <a:t>of </a:t>
            </a:r>
            <a:r>
              <a:rPr lang="en-US" sz="2000" b="1" u="sng" dirty="0" smtClean="0">
                <a:cs typeface="Calibri" pitchFamily="34" charset="0"/>
              </a:rPr>
              <a:t>the </a:t>
            </a:r>
            <a:r>
              <a:rPr lang="en-US" sz="2000" b="1" u="sng" dirty="0" smtClean="0">
                <a:cs typeface="Calibri" pitchFamily="34" charset="0"/>
              </a:rPr>
              <a:t>educational certificate</a:t>
            </a:r>
            <a:r>
              <a:rPr lang="en-US" sz="2000" b="1" dirty="0" smtClean="0">
                <a:cs typeface="Calibri" pitchFamily="34" charset="0"/>
              </a:rPr>
              <a:t> to be recognized in the Russian Federation at a level not lower than general secondary education with its notarized translation into Russian</a:t>
            </a:r>
          </a:p>
          <a:p>
            <a:pPr marL="514350" indent="-514350"/>
            <a:endParaRPr lang="en-US" sz="2000" b="1" dirty="0" smtClean="0">
              <a:cs typeface="Calibri" pitchFamily="34" charset="0"/>
            </a:endParaRPr>
          </a:p>
          <a:p>
            <a:pPr marL="514350" indent="-514350">
              <a:buFont typeface="Calibri" pitchFamily="34" charset="0"/>
              <a:buAutoNum type="arabicPeriod" startAt="3"/>
            </a:pPr>
            <a:r>
              <a:rPr lang="ru-RU" sz="2000" b="1" u="sng" dirty="0" smtClean="0">
                <a:cs typeface="Calibri" pitchFamily="34" charset="0"/>
              </a:rPr>
              <a:t>6</a:t>
            </a:r>
            <a:r>
              <a:rPr lang="en-US" sz="2000" b="1" u="sng" dirty="0" smtClean="0">
                <a:cs typeface="Calibri" pitchFamily="34" charset="0"/>
              </a:rPr>
              <a:t> </a:t>
            </a:r>
            <a:r>
              <a:rPr lang="en-US" sz="2000" b="1" u="sng" dirty="0" smtClean="0">
                <a:cs typeface="Calibri" pitchFamily="34" charset="0"/>
              </a:rPr>
              <a:t>photos</a:t>
            </a:r>
            <a:r>
              <a:rPr lang="en-US" sz="2000" b="1" dirty="0" smtClean="0">
                <a:cs typeface="Calibri" pitchFamily="34" charset="0"/>
              </a:rPr>
              <a:t> </a:t>
            </a:r>
            <a:r>
              <a:rPr lang="en-US" sz="2000" b="1" dirty="0" smtClean="0">
                <a:cs typeface="Calibri" pitchFamily="34" charset="0"/>
              </a:rPr>
              <a:t>(3 cm x 4 cm, matte)</a:t>
            </a:r>
          </a:p>
          <a:p>
            <a:pPr marL="514350" indent="-514350"/>
            <a:endParaRPr lang="en-US" sz="2000" b="1" dirty="0" smtClean="0">
              <a:cs typeface="Calibri" pitchFamily="34" charset="0"/>
            </a:endParaRPr>
          </a:p>
          <a:p>
            <a:pPr marL="514350" indent="-514350">
              <a:buFont typeface="Calibri" pitchFamily="34" charset="0"/>
              <a:buAutoNum type="arabicPeriod" startAt="4"/>
            </a:pPr>
            <a:r>
              <a:rPr lang="en-US" sz="2000" b="1" u="sng" dirty="0" smtClean="0">
                <a:cs typeface="Calibri" pitchFamily="34" charset="0"/>
              </a:rPr>
              <a:t>Original (or a </a:t>
            </a:r>
            <a:r>
              <a:rPr lang="en-US" sz="2000" b="1" u="sng" dirty="0" smtClean="0">
                <a:cs typeface="Calibri" pitchFamily="34" charset="0"/>
              </a:rPr>
              <a:t>copy</a:t>
            </a:r>
            <a:r>
              <a:rPr lang="ru-RU" sz="2000" b="1" u="sng" dirty="0" smtClean="0">
                <a:cs typeface="Calibri" pitchFamily="34" charset="0"/>
              </a:rPr>
              <a:t>)</a:t>
            </a:r>
            <a:r>
              <a:rPr lang="en-US" sz="2000" b="1" u="sng" dirty="0" smtClean="0">
                <a:cs typeface="Calibri" pitchFamily="34" charset="0"/>
              </a:rPr>
              <a:t> </a:t>
            </a:r>
            <a:r>
              <a:rPr lang="en-US" sz="2000" b="1" u="sng" dirty="0" smtClean="0">
                <a:cs typeface="Calibri" pitchFamily="34" charset="0"/>
              </a:rPr>
              <a:t>of </a:t>
            </a:r>
            <a:r>
              <a:rPr lang="en-US" sz="2000" b="1" u="sng" dirty="0" smtClean="0">
                <a:cs typeface="Calibri" pitchFamily="34" charset="0"/>
              </a:rPr>
              <a:t>the </a:t>
            </a:r>
            <a:r>
              <a:rPr lang="en-US" sz="2000" b="1" u="sng" dirty="0" smtClean="0">
                <a:cs typeface="Calibri" pitchFamily="34" charset="0"/>
              </a:rPr>
              <a:t>medical certificate </a:t>
            </a:r>
            <a:r>
              <a:rPr lang="en-US" sz="2000" b="1" dirty="0" smtClean="0">
                <a:cs typeface="Calibri" pitchFamily="34" charset="0"/>
              </a:rPr>
              <a:t>obtained in the Russian Federation</a:t>
            </a:r>
          </a:p>
        </p:txBody>
      </p:sp>
    </p:spTree>
    <p:extLst>
      <p:ext uri="{BB962C8B-B14F-4D97-AF65-F5344CB8AC3E}">
        <p14:creationId xmlns:p14="http://schemas.microsoft.com/office/powerpoint/2010/main" xmlns="" val="239183530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b9d5ae2cd446e135178c9f186cbb4f2394787"/>
</p:tagLst>
</file>

<file path=ppt/tags/tag2.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5.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7.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Обуч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буч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Обуч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Обуч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Обуч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Обуч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Обуч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Обуч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Обуч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TotalTime>
  <Words>1336</Words>
  <Application>Microsoft Office PowerPoint</Application>
  <PresentationFormat>Экран (4:3)</PresentationFormat>
  <Paragraphs>310</Paragraphs>
  <Slides>17</Slides>
  <Notes>12</Notes>
  <HiddenSlides>0</HiddenSlides>
  <MMClips>0</MMClips>
  <ScaleCrop>false</ScaleCrop>
  <HeadingPairs>
    <vt:vector size="4" baseType="variant">
      <vt:variant>
        <vt:lpstr>Тема</vt:lpstr>
      </vt:variant>
      <vt:variant>
        <vt:i4>10</vt:i4>
      </vt:variant>
      <vt:variant>
        <vt:lpstr>Заголовки слайдов</vt:lpstr>
      </vt:variant>
      <vt:variant>
        <vt:i4>17</vt:i4>
      </vt:variant>
    </vt:vector>
  </HeadingPairs>
  <TitlesOfParts>
    <vt:vector size="27" baseType="lpstr">
      <vt:lpstr>Тема Office</vt:lpstr>
      <vt:lpstr>Обучение</vt:lpstr>
      <vt:lpstr>1_Обучение</vt:lpstr>
      <vt:lpstr>2_Обучение</vt:lpstr>
      <vt:lpstr>3_Обучение</vt:lpstr>
      <vt:lpstr>4_Обучение</vt:lpstr>
      <vt:lpstr>5_Обучение</vt:lpstr>
      <vt:lpstr>6_Обучение</vt:lpstr>
      <vt:lpstr>7_Обучение</vt:lpstr>
      <vt:lpstr>8_Обучение</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Сечкина Людмила Михайловна</dc:creator>
  <cp:lastModifiedBy>Пользователь Windows</cp:lastModifiedBy>
  <cp:revision>96</cp:revision>
  <dcterms:created xsi:type="dcterms:W3CDTF">2016-11-29T07:58:26Z</dcterms:created>
  <dcterms:modified xsi:type="dcterms:W3CDTF">2018-03-28T09:36:35Z</dcterms:modified>
</cp:coreProperties>
</file>